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732" r:id="rId2"/>
    <p:sldId id="885" r:id="rId3"/>
    <p:sldId id="775" r:id="rId4"/>
    <p:sldId id="916" r:id="rId5"/>
    <p:sldId id="782" r:id="rId6"/>
    <p:sldId id="882" r:id="rId7"/>
    <p:sldId id="783" r:id="rId8"/>
    <p:sldId id="914" r:id="rId9"/>
    <p:sldId id="784" r:id="rId10"/>
    <p:sldId id="921" r:id="rId11"/>
    <p:sldId id="785" r:id="rId12"/>
    <p:sldId id="786" r:id="rId13"/>
    <p:sldId id="886" r:id="rId14"/>
    <p:sldId id="915" r:id="rId15"/>
    <p:sldId id="812" r:id="rId16"/>
    <p:sldId id="887" r:id="rId17"/>
    <p:sldId id="913" r:id="rId18"/>
    <p:sldId id="923" r:id="rId19"/>
    <p:sldId id="787" r:id="rId20"/>
    <p:sldId id="788" r:id="rId21"/>
    <p:sldId id="789" r:id="rId22"/>
    <p:sldId id="790" r:id="rId23"/>
    <p:sldId id="792" r:id="rId24"/>
    <p:sldId id="891" r:id="rId25"/>
    <p:sldId id="892" r:id="rId26"/>
    <p:sldId id="893" r:id="rId27"/>
    <p:sldId id="894" r:id="rId28"/>
    <p:sldId id="895" r:id="rId29"/>
    <p:sldId id="896" r:id="rId30"/>
    <p:sldId id="897" r:id="rId31"/>
    <p:sldId id="898" r:id="rId32"/>
    <p:sldId id="899" r:id="rId33"/>
    <p:sldId id="900" r:id="rId34"/>
    <p:sldId id="901" r:id="rId35"/>
    <p:sldId id="902" r:id="rId36"/>
    <p:sldId id="715" r:id="rId37"/>
    <p:sldId id="907" r:id="rId38"/>
    <p:sldId id="813" r:id="rId39"/>
    <p:sldId id="905" r:id="rId40"/>
    <p:sldId id="906" r:id="rId41"/>
    <p:sldId id="714" r:id="rId42"/>
    <p:sldId id="919" r:id="rId43"/>
  </p:sldIdLst>
  <p:sldSz cx="9144000" cy="6858000" type="screen4x3"/>
  <p:notesSz cx="7102475" cy="10234613"/>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4" autoAdjust="0"/>
    <p:restoredTop sz="94648" autoAdjust="0"/>
  </p:normalViewPr>
  <p:slideViewPr>
    <p:cSldViewPr>
      <p:cViewPr varScale="1">
        <p:scale>
          <a:sx n="108" d="100"/>
          <a:sy n="108" d="100"/>
        </p:scale>
        <p:origin x="13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recht Fink" userId="70a3719f72ab121a" providerId="LiveId" clId="{CD0B1207-D2E7-564D-8E5C-54942A6D57E2}"/>
    <pc:docChg chg="modSld">
      <pc:chgData name="Albrecht Fink" userId="70a3719f72ab121a" providerId="LiveId" clId="{CD0B1207-D2E7-564D-8E5C-54942A6D57E2}" dt="2023-07-02T09:57:35.126" v="48" actId="20577"/>
      <pc:docMkLst>
        <pc:docMk/>
      </pc:docMkLst>
      <pc:sldChg chg="modSp mod">
        <pc:chgData name="Albrecht Fink" userId="70a3719f72ab121a" providerId="LiveId" clId="{CD0B1207-D2E7-564D-8E5C-54942A6D57E2}" dt="2023-07-02T09:57:35.126" v="48" actId="20577"/>
        <pc:sldMkLst>
          <pc:docMk/>
          <pc:sldMk cId="0" sldId="882"/>
        </pc:sldMkLst>
        <pc:spChg chg="mod">
          <ac:chgData name="Albrecht Fink" userId="70a3719f72ab121a" providerId="LiveId" clId="{CD0B1207-D2E7-564D-8E5C-54942A6D57E2}" dt="2023-07-02T09:57:35.126" v="48" actId="20577"/>
          <ac:spMkLst>
            <pc:docMk/>
            <pc:sldMk cId="0" sldId="882"/>
            <ac:spMk id="23558" creationId="{173493C5-A90E-D055-654F-0495BC7CC7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2074828-8434-128C-1475-B9BA77F802E4}"/>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5114" tIns="47556" rIns="95114" bIns="47556" numCol="1" anchor="t" anchorCtr="0" compatLnSpc="1">
            <a:prstTxWarp prst="textNoShape">
              <a:avLst/>
            </a:prstTxWarp>
          </a:bodyPr>
          <a:lstStyle>
            <a:lvl1pPr defTabSz="950913" eaLnBrk="1" hangingPunct="1">
              <a:defRPr sz="1200">
                <a:latin typeface="Times New Roman" panose="02020603050405020304" pitchFamily="18" charset="0"/>
              </a:defRPr>
            </a:lvl1pPr>
          </a:lstStyle>
          <a:p>
            <a:pPr>
              <a:defRPr/>
            </a:pPr>
            <a:endParaRPr lang="de-DE" altLang="de-DE"/>
          </a:p>
        </p:txBody>
      </p:sp>
      <p:sp>
        <p:nvSpPr>
          <p:cNvPr id="28675" name="Rectangle 3">
            <a:extLst>
              <a:ext uri="{FF2B5EF4-FFF2-40B4-BE49-F238E27FC236}">
                <a16:creationId xmlns:a16="http://schemas.microsoft.com/office/drawing/2014/main" id="{50086089-7E97-DA07-6489-C08A098EF56E}"/>
              </a:ext>
            </a:extLst>
          </p:cNvPr>
          <p:cNvSpPr>
            <a:spLocks noGrp="1" noChangeArrowheads="1"/>
          </p:cNvSpPr>
          <p:nvPr>
            <p:ph type="dt" sz="quarter" idx="1"/>
          </p:nvPr>
        </p:nvSpPr>
        <p:spPr bwMode="auto">
          <a:xfrm>
            <a:off x="4024313" y="0"/>
            <a:ext cx="3078162" cy="511175"/>
          </a:xfrm>
          <a:prstGeom prst="rect">
            <a:avLst/>
          </a:prstGeom>
          <a:noFill/>
          <a:ln>
            <a:noFill/>
          </a:ln>
          <a:effectLst/>
        </p:spPr>
        <p:txBody>
          <a:bodyPr vert="horz" wrap="square" lIns="95114" tIns="47556" rIns="95114" bIns="47556" numCol="1" anchor="t" anchorCtr="0" compatLnSpc="1">
            <a:prstTxWarp prst="textNoShape">
              <a:avLst/>
            </a:prstTxWarp>
          </a:bodyPr>
          <a:lstStyle>
            <a:lvl1pPr algn="r" defTabSz="950913" eaLnBrk="1" hangingPunct="1">
              <a:defRPr sz="1200">
                <a:latin typeface="Times New Roman" panose="02020603050405020304" pitchFamily="18" charset="0"/>
              </a:defRPr>
            </a:lvl1pPr>
          </a:lstStyle>
          <a:p>
            <a:pPr>
              <a:defRPr/>
            </a:pPr>
            <a:endParaRPr lang="de-DE" altLang="de-DE"/>
          </a:p>
        </p:txBody>
      </p:sp>
      <p:sp>
        <p:nvSpPr>
          <p:cNvPr id="28676" name="Rectangle 4">
            <a:extLst>
              <a:ext uri="{FF2B5EF4-FFF2-40B4-BE49-F238E27FC236}">
                <a16:creationId xmlns:a16="http://schemas.microsoft.com/office/drawing/2014/main" id="{73B14757-D71D-9B41-3BF0-696947C2EDFC}"/>
              </a:ext>
            </a:extLst>
          </p:cNvPr>
          <p:cNvSpPr>
            <a:spLocks noGrp="1" noChangeArrowheads="1"/>
          </p:cNvSpPr>
          <p:nvPr>
            <p:ph type="ftr" sz="quarter" idx="2"/>
          </p:nvPr>
        </p:nvSpPr>
        <p:spPr bwMode="auto">
          <a:xfrm>
            <a:off x="0" y="9723438"/>
            <a:ext cx="3078163" cy="511175"/>
          </a:xfrm>
          <a:prstGeom prst="rect">
            <a:avLst/>
          </a:prstGeom>
          <a:noFill/>
          <a:ln>
            <a:noFill/>
          </a:ln>
          <a:effectLst/>
        </p:spPr>
        <p:txBody>
          <a:bodyPr vert="horz" wrap="square" lIns="95114" tIns="47556" rIns="95114" bIns="47556" numCol="1" anchor="b" anchorCtr="0" compatLnSpc="1">
            <a:prstTxWarp prst="textNoShape">
              <a:avLst/>
            </a:prstTxWarp>
          </a:bodyPr>
          <a:lstStyle>
            <a:lvl1pPr defTabSz="950913" eaLnBrk="1" hangingPunct="1">
              <a:defRPr sz="1200">
                <a:latin typeface="Times New Roman" panose="02020603050405020304" pitchFamily="18" charset="0"/>
              </a:defRPr>
            </a:lvl1pPr>
          </a:lstStyle>
          <a:p>
            <a:pPr>
              <a:defRPr/>
            </a:pPr>
            <a:endParaRPr lang="de-DE" altLang="de-DE"/>
          </a:p>
        </p:txBody>
      </p:sp>
      <p:sp>
        <p:nvSpPr>
          <p:cNvPr id="28677" name="Rectangle 5">
            <a:extLst>
              <a:ext uri="{FF2B5EF4-FFF2-40B4-BE49-F238E27FC236}">
                <a16:creationId xmlns:a16="http://schemas.microsoft.com/office/drawing/2014/main" id="{D76449E6-BD8F-7975-7A73-9FCBD7F3850A}"/>
              </a:ext>
            </a:extLst>
          </p:cNvPr>
          <p:cNvSpPr>
            <a:spLocks noGrp="1" noChangeArrowheads="1"/>
          </p:cNvSpPr>
          <p:nvPr>
            <p:ph type="sldNum" sz="quarter" idx="3"/>
          </p:nvPr>
        </p:nvSpPr>
        <p:spPr bwMode="auto">
          <a:xfrm>
            <a:off x="4024313" y="9723438"/>
            <a:ext cx="3078162" cy="511175"/>
          </a:xfrm>
          <a:prstGeom prst="rect">
            <a:avLst/>
          </a:prstGeom>
          <a:noFill/>
          <a:ln>
            <a:noFill/>
          </a:ln>
          <a:effectLst/>
        </p:spPr>
        <p:txBody>
          <a:bodyPr vert="horz" wrap="square" lIns="95114" tIns="47556" rIns="95114" bIns="47556" numCol="1" anchor="b" anchorCtr="0" compatLnSpc="1">
            <a:prstTxWarp prst="textNoShape">
              <a:avLst/>
            </a:prstTxWarp>
          </a:bodyPr>
          <a:lstStyle>
            <a:lvl1pPr algn="r" defTabSz="950913" eaLnBrk="1" hangingPunct="1">
              <a:defRPr sz="1200">
                <a:latin typeface="Times New Roman" panose="02020603050405020304" pitchFamily="18" charset="0"/>
              </a:defRPr>
            </a:lvl1pPr>
          </a:lstStyle>
          <a:p>
            <a:pPr>
              <a:defRPr/>
            </a:pPr>
            <a:fld id="{70071DE2-63F1-4725-967A-F5D8F927B4E3}"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C46595F-50B9-365E-0967-FA9ACB71865D}"/>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5114" tIns="47556" rIns="95114" bIns="47556" numCol="1" anchor="t" anchorCtr="0" compatLnSpc="1">
            <a:prstTxWarp prst="textNoShape">
              <a:avLst/>
            </a:prstTxWarp>
          </a:bodyPr>
          <a:lstStyle>
            <a:lvl1pPr defTabSz="950913" eaLnBrk="1" hangingPunct="1">
              <a:defRPr sz="1200">
                <a:latin typeface="Times New Roman" panose="02020603050405020304" pitchFamily="18" charset="0"/>
              </a:defRPr>
            </a:lvl1pPr>
          </a:lstStyle>
          <a:p>
            <a:pPr>
              <a:defRPr/>
            </a:pPr>
            <a:endParaRPr lang="de-DE" altLang="de-DE"/>
          </a:p>
        </p:txBody>
      </p:sp>
      <p:sp>
        <p:nvSpPr>
          <p:cNvPr id="29699" name="Rectangle 3">
            <a:extLst>
              <a:ext uri="{FF2B5EF4-FFF2-40B4-BE49-F238E27FC236}">
                <a16:creationId xmlns:a16="http://schemas.microsoft.com/office/drawing/2014/main" id="{D046E93C-98FA-9AFD-14F1-FB6421664515}"/>
              </a:ext>
            </a:extLst>
          </p:cNvPr>
          <p:cNvSpPr>
            <a:spLocks noGrp="1" noChangeArrowheads="1"/>
          </p:cNvSpPr>
          <p:nvPr>
            <p:ph type="dt" idx="1"/>
          </p:nvPr>
        </p:nvSpPr>
        <p:spPr bwMode="auto">
          <a:xfrm>
            <a:off x="4024313" y="0"/>
            <a:ext cx="3078162" cy="511175"/>
          </a:xfrm>
          <a:prstGeom prst="rect">
            <a:avLst/>
          </a:prstGeom>
          <a:noFill/>
          <a:ln>
            <a:noFill/>
          </a:ln>
          <a:effectLst/>
        </p:spPr>
        <p:txBody>
          <a:bodyPr vert="horz" wrap="square" lIns="95114" tIns="47556" rIns="95114" bIns="47556" numCol="1" anchor="t" anchorCtr="0" compatLnSpc="1">
            <a:prstTxWarp prst="textNoShape">
              <a:avLst/>
            </a:prstTxWarp>
          </a:bodyPr>
          <a:lstStyle>
            <a:lvl1pPr algn="r" defTabSz="950913" eaLnBrk="1" hangingPunct="1">
              <a:defRPr sz="1200">
                <a:latin typeface="Times New Roman" panose="02020603050405020304" pitchFamily="18" charset="0"/>
              </a:defRPr>
            </a:lvl1pPr>
          </a:lstStyle>
          <a:p>
            <a:pPr>
              <a:defRPr/>
            </a:pPr>
            <a:endParaRPr lang="de-DE" altLang="de-DE"/>
          </a:p>
        </p:txBody>
      </p:sp>
      <p:sp>
        <p:nvSpPr>
          <p:cNvPr id="14340" name="Rectangle 4">
            <a:extLst>
              <a:ext uri="{FF2B5EF4-FFF2-40B4-BE49-F238E27FC236}">
                <a16:creationId xmlns:a16="http://schemas.microsoft.com/office/drawing/2014/main" id="{F7FC8DE1-828E-9BE7-8DF4-2E864A8D4B91}"/>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a16="http://schemas.microsoft.com/office/drawing/2014/main" id="{14012F1F-42D8-E722-968E-C2984996A04B}"/>
              </a:ext>
            </a:extLst>
          </p:cNvPr>
          <p:cNvSpPr>
            <a:spLocks noGrp="1" noChangeArrowheads="1"/>
          </p:cNvSpPr>
          <p:nvPr>
            <p:ph type="body" sz="quarter" idx="3"/>
          </p:nvPr>
        </p:nvSpPr>
        <p:spPr bwMode="auto">
          <a:xfrm>
            <a:off x="947738" y="4860925"/>
            <a:ext cx="5207000" cy="4605338"/>
          </a:xfrm>
          <a:prstGeom prst="rect">
            <a:avLst/>
          </a:prstGeom>
          <a:noFill/>
          <a:ln>
            <a:noFill/>
          </a:ln>
          <a:effectLst/>
        </p:spPr>
        <p:txBody>
          <a:bodyPr vert="horz" wrap="square" lIns="95114" tIns="47556" rIns="95114" bIns="4755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9702" name="Rectangle 6">
            <a:extLst>
              <a:ext uri="{FF2B5EF4-FFF2-40B4-BE49-F238E27FC236}">
                <a16:creationId xmlns:a16="http://schemas.microsoft.com/office/drawing/2014/main" id="{FF513E79-7213-5387-3366-1E071140881A}"/>
              </a:ext>
            </a:extLst>
          </p:cNvPr>
          <p:cNvSpPr>
            <a:spLocks noGrp="1" noChangeArrowheads="1"/>
          </p:cNvSpPr>
          <p:nvPr>
            <p:ph type="ftr" sz="quarter" idx="4"/>
          </p:nvPr>
        </p:nvSpPr>
        <p:spPr bwMode="auto">
          <a:xfrm>
            <a:off x="0" y="9723438"/>
            <a:ext cx="3078163" cy="511175"/>
          </a:xfrm>
          <a:prstGeom prst="rect">
            <a:avLst/>
          </a:prstGeom>
          <a:noFill/>
          <a:ln>
            <a:noFill/>
          </a:ln>
          <a:effectLst/>
        </p:spPr>
        <p:txBody>
          <a:bodyPr vert="horz" wrap="square" lIns="95114" tIns="47556" rIns="95114" bIns="47556" numCol="1" anchor="b" anchorCtr="0" compatLnSpc="1">
            <a:prstTxWarp prst="textNoShape">
              <a:avLst/>
            </a:prstTxWarp>
          </a:bodyPr>
          <a:lstStyle>
            <a:lvl1pPr defTabSz="950913" eaLnBrk="1" hangingPunct="1">
              <a:defRPr sz="1200">
                <a:latin typeface="Times New Roman" panose="02020603050405020304" pitchFamily="18" charset="0"/>
              </a:defRPr>
            </a:lvl1pPr>
          </a:lstStyle>
          <a:p>
            <a:pPr>
              <a:defRPr/>
            </a:pPr>
            <a:endParaRPr lang="de-DE" altLang="de-DE"/>
          </a:p>
        </p:txBody>
      </p:sp>
      <p:sp>
        <p:nvSpPr>
          <p:cNvPr id="29703" name="Rectangle 7">
            <a:extLst>
              <a:ext uri="{FF2B5EF4-FFF2-40B4-BE49-F238E27FC236}">
                <a16:creationId xmlns:a16="http://schemas.microsoft.com/office/drawing/2014/main" id="{82345E34-2467-F9F7-53A0-379B7BB122FC}"/>
              </a:ext>
            </a:extLst>
          </p:cNvPr>
          <p:cNvSpPr>
            <a:spLocks noGrp="1" noChangeArrowheads="1"/>
          </p:cNvSpPr>
          <p:nvPr>
            <p:ph type="sldNum" sz="quarter" idx="5"/>
          </p:nvPr>
        </p:nvSpPr>
        <p:spPr bwMode="auto">
          <a:xfrm>
            <a:off x="4024313" y="9723438"/>
            <a:ext cx="3078162" cy="511175"/>
          </a:xfrm>
          <a:prstGeom prst="rect">
            <a:avLst/>
          </a:prstGeom>
          <a:noFill/>
          <a:ln>
            <a:noFill/>
          </a:ln>
          <a:effectLst/>
        </p:spPr>
        <p:txBody>
          <a:bodyPr vert="horz" wrap="square" lIns="95114" tIns="47556" rIns="95114" bIns="47556" numCol="1" anchor="b" anchorCtr="0" compatLnSpc="1">
            <a:prstTxWarp prst="textNoShape">
              <a:avLst/>
            </a:prstTxWarp>
          </a:bodyPr>
          <a:lstStyle>
            <a:lvl1pPr algn="r" defTabSz="950913" eaLnBrk="1" hangingPunct="1">
              <a:defRPr sz="1200">
                <a:latin typeface="Times New Roman" panose="02020603050405020304" pitchFamily="18" charset="0"/>
              </a:defRPr>
            </a:lvl1pPr>
          </a:lstStyle>
          <a:p>
            <a:pPr>
              <a:defRPr/>
            </a:pPr>
            <a:fld id="{7902C42F-731C-43F1-9AF1-B7642464A02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1615EA81-3F70-FA04-60A5-AF60FC5F0F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defRPr sz="2400">
                <a:solidFill>
                  <a:schemeClr val="tx1"/>
                </a:solidFill>
                <a:latin typeface="Arial" panose="020B0604020202020204" pitchFamily="34" charset="0"/>
              </a:defRPr>
            </a:lvl1pPr>
            <a:lvl2pPr marL="742950" indent="-285750" defTabSz="950913">
              <a:defRPr sz="2400">
                <a:solidFill>
                  <a:schemeClr val="tx1"/>
                </a:solidFill>
                <a:latin typeface="Arial" panose="020B0604020202020204" pitchFamily="34" charset="0"/>
              </a:defRPr>
            </a:lvl2pPr>
            <a:lvl3pPr marL="1143000" indent="-228600" defTabSz="950913">
              <a:defRPr sz="2400">
                <a:solidFill>
                  <a:schemeClr val="tx1"/>
                </a:solidFill>
                <a:latin typeface="Arial" panose="020B0604020202020204" pitchFamily="34" charset="0"/>
              </a:defRPr>
            </a:lvl3pPr>
            <a:lvl4pPr marL="1600200" indent="-228600" defTabSz="950913">
              <a:defRPr sz="2400">
                <a:solidFill>
                  <a:schemeClr val="tx1"/>
                </a:solidFill>
                <a:latin typeface="Arial" panose="020B0604020202020204" pitchFamily="34" charset="0"/>
              </a:defRPr>
            </a:lvl4pPr>
            <a:lvl5pPr marL="2057400" indent="-228600" defTabSz="950913">
              <a:defRPr sz="2400">
                <a:solidFill>
                  <a:schemeClr val="tx1"/>
                </a:solidFill>
                <a:latin typeface="Arial" panose="020B0604020202020204" pitchFamily="34" charset="0"/>
              </a:defRPr>
            </a:lvl5pPr>
            <a:lvl6pPr marL="2514600" indent="-228600" defTabSz="9509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09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09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0913" eaLnBrk="0" fontAlgn="base" hangingPunct="0">
              <a:spcBef>
                <a:spcPct val="0"/>
              </a:spcBef>
              <a:spcAft>
                <a:spcPct val="0"/>
              </a:spcAft>
              <a:defRPr sz="2400">
                <a:solidFill>
                  <a:schemeClr val="tx1"/>
                </a:solidFill>
                <a:latin typeface="Arial" panose="020B0604020202020204" pitchFamily="34" charset="0"/>
              </a:defRPr>
            </a:lvl9pPr>
          </a:lstStyle>
          <a:p>
            <a:fld id="{73FA1FF9-6493-4B6E-A867-EB2EEDB2E305}" type="slidenum">
              <a:rPr lang="de-DE" altLang="de-DE" sz="1200" smtClean="0">
                <a:latin typeface="Times New Roman" panose="02020603050405020304" pitchFamily="18" charset="0"/>
              </a:rPr>
              <a:pPr/>
              <a:t>1</a:t>
            </a:fld>
            <a:endParaRPr lang="de-DE" altLang="de-DE" sz="1200">
              <a:latin typeface="Times New Roman" panose="02020603050405020304" pitchFamily="18" charset="0"/>
            </a:endParaRPr>
          </a:p>
        </p:txBody>
      </p:sp>
      <p:sp>
        <p:nvSpPr>
          <p:cNvPr id="17410" name="Rectangle 2">
            <a:extLst>
              <a:ext uri="{FF2B5EF4-FFF2-40B4-BE49-F238E27FC236}">
                <a16:creationId xmlns:a16="http://schemas.microsoft.com/office/drawing/2014/main" id="{6DA824E8-FF57-7941-A6A9-A57B20AE216F}"/>
              </a:ext>
            </a:extLst>
          </p:cNvPr>
          <p:cNvSpPr>
            <a:spLocks noGrp="1" noRot="1" noChangeAspect="1" noChangeArrowheads="1" noTextEdit="1"/>
          </p:cNvSpPr>
          <p:nvPr>
            <p:ph type="sldImg"/>
          </p:nvPr>
        </p:nvSpPr>
        <p:spPr>
          <a:xfrm>
            <a:off x="993775" y="768350"/>
            <a:ext cx="5116513" cy="3836988"/>
          </a:xfrm>
          <a:ln/>
        </p:spPr>
      </p:sp>
      <p:sp>
        <p:nvSpPr>
          <p:cNvPr id="17411" name="Rectangle 3">
            <a:extLst>
              <a:ext uri="{FF2B5EF4-FFF2-40B4-BE49-F238E27FC236}">
                <a16:creationId xmlns:a16="http://schemas.microsoft.com/office/drawing/2014/main" id="{FBA062D3-AC47-ED22-F738-14B5137ED8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24">
            <a:extLst>
              <a:ext uri="{FF2B5EF4-FFF2-40B4-BE49-F238E27FC236}">
                <a16:creationId xmlns:a16="http://schemas.microsoft.com/office/drawing/2014/main" id="{4577A18A-CD7C-85F7-3B94-9C51644C07EA}"/>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C24DDBCB-152F-42D7-B035-68FC42BC3728}" type="slidenum">
              <a:rPr lang="de-DE" altLang="de-DE" smtClean="0"/>
              <a:pPr>
                <a:defRPr/>
              </a:pPr>
              <a:t>‹Nr.›</a:t>
            </a:fld>
            <a:r>
              <a:rPr lang="de-DE" altLang="de-DE"/>
              <a:t>                                                                            </a:t>
            </a:r>
          </a:p>
        </p:txBody>
      </p:sp>
    </p:spTree>
    <p:extLst>
      <p:ext uri="{BB962C8B-B14F-4D97-AF65-F5344CB8AC3E}">
        <p14:creationId xmlns:p14="http://schemas.microsoft.com/office/powerpoint/2010/main" val="14668378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4">
            <a:extLst>
              <a:ext uri="{FF2B5EF4-FFF2-40B4-BE49-F238E27FC236}">
                <a16:creationId xmlns:a16="http://schemas.microsoft.com/office/drawing/2014/main" id="{DDF38E30-0830-AA1D-8741-84510BA7EE4C}"/>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BBD3E9D2-0AF5-49E0-BE00-BF145B1DD2CC}" type="slidenum">
              <a:rPr lang="de-DE" altLang="de-DE" smtClean="0"/>
              <a:pPr>
                <a:defRPr/>
              </a:pPr>
              <a:t>‹Nr.›</a:t>
            </a:fld>
            <a:r>
              <a:rPr lang="de-DE" altLang="de-DE"/>
              <a:t>                                                                            </a:t>
            </a:r>
          </a:p>
        </p:txBody>
      </p:sp>
    </p:spTree>
    <p:extLst>
      <p:ext uri="{BB962C8B-B14F-4D97-AF65-F5344CB8AC3E}">
        <p14:creationId xmlns:p14="http://schemas.microsoft.com/office/powerpoint/2010/main" val="312158965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0"/>
            <a:ext cx="2286000" cy="63246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0" y="0"/>
            <a:ext cx="6705600" cy="63246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4">
            <a:extLst>
              <a:ext uri="{FF2B5EF4-FFF2-40B4-BE49-F238E27FC236}">
                <a16:creationId xmlns:a16="http://schemas.microsoft.com/office/drawing/2014/main" id="{7B56AAF9-F83D-B6BE-DB7B-C45D1D0A1498}"/>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963B127B-288F-4902-BA6A-4EFF51AB493C}" type="slidenum">
              <a:rPr lang="de-DE" altLang="de-DE" smtClean="0"/>
              <a:pPr>
                <a:defRPr/>
              </a:pPr>
              <a:t>‹Nr.›</a:t>
            </a:fld>
            <a:r>
              <a:rPr lang="de-DE" altLang="de-DE"/>
              <a:t>                                                                            </a:t>
            </a:r>
          </a:p>
        </p:txBody>
      </p:sp>
    </p:spTree>
    <p:extLst>
      <p:ext uri="{BB962C8B-B14F-4D97-AF65-F5344CB8AC3E}">
        <p14:creationId xmlns:p14="http://schemas.microsoft.com/office/powerpoint/2010/main" val="256148733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0" y="0"/>
            <a:ext cx="9144000" cy="6324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24">
            <a:extLst>
              <a:ext uri="{FF2B5EF4-FFF2-40B4-BE49-F238E27FC236}">
                <a16:creationId xmlns:a16="http://schemas.microsoft.com/office/drawing/2014/main" id="{BFF917A4-3696-9F84-99AD-EF541AEFD15F}"/>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796D0823-5FC0-463B-B500-AD5079066E1B}" type="slidenum">
              <a:rPr lang="de-DE" altLang="de-DE" smtClean="0"/>
              <a:pPr>
                <a:defRPr/>
              </a:pPr>
              <a:t>‹Nr.›</a:t>
            </a:fld>
            <a:r>
              <a:rPr lang="de-DE" altLang="de-DE"/>
              <a:t>                                                                            </a:t>
            </a:r>
          </a:p>
        </p:txBody>
      </p:sp>
    </p:spTree>
    <p:extLst>
      <p:ext uri="{BB962C8B-B14F-4D97-AF65-F5344CB8AC3E}">
        <p14:creationId xmlns:p14="http://schemas.microsoft.com/office/powerpoint/2010/main" val="8355969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4">
            <a:extLst>
              <a:ext uri="{FF2B5EF4-FFF2-40B4-BE49-F238E27FC236}">
                <a16:creationId xmlns:a16="http://schemas.microsoft.com/office/drawing/2014/main" id="{BFAB29A5-32A6-5F73-1D74-017DB9B09DDE}"/>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485F1AF9-8791-4A18-B032-BAB50FD4D9A8}" type="slidenum">
              <a:rPr lang="de-DE" altLang="de-DE" smtClean="0"/>
              <a:pPr>
                <a:defRPr/>
              </a:pPr>
              <a:t>‹Nr.›</a:t>
            </a:fld>
            <a:r>
              <a:rPr lang="de-DE" altLang="de-DE"/>
              <a:t>                                                                            </a:t>
            </a:r>
          </a:p>
        </p:txBody>
      </p:sp>
    </p:spTree>
    <p:extLst>
      <p:ext uri="{BB962C8B-B14F-4D97-AF65-F5344CB8AC3E}">
        <p14:creationId xmlns:p14="http://schemas.microsoft.com/office/powerpoint/2010/main" val="25642019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24">
            <a:extLst>
              <a:ext uri="{FF2B5EF4-FFF2-40B4-BE49-F238E27FC236}">
                <a16:creationId xmlns:a16="http://schemas.microsoft.com/office/drawing/2014/main" id="{F2E9E525-989B-51DA-CEBF-1B2F8342F9EE}"/>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C4B682D4-7232-4E78-AE54-ED0C54AA3126}" type="slidenum">
              <a:rPr lang="de-DE" altLang="de-DE" smtClean="0"/>
              <a:pPr>
                <a:defRPr/>
              </a:pPr>
              <a:t>‹Nr.›</a:t>
            </a:fld>
            <a:r>
              <a:rPr lang="de-DE" altLang="de-DE"/>
              <a:t>                                                                            </a:t>
            </a:r>
          </a:p>
        </p:txBody>
      </p:sp>
    </p:spTree>
    <p:extLst>
      <p:ext uri="{BB962C8B-B14F-4D97-AF65-F5344CB8AC3E}">
        <p14:creationId xmlns:p14="http://schemas.microsoft.com/office/powerpoint/2010/main" val="6290739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0" y="457200"/>
            <a:ext cx="4495800" cy="5867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457200"/>
            <a:ext cx="4495800" cy="5867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4">
            <a:extLst>
              <a:ext uri="{FF2B5EF4-FFF2-40B4-BE49-F238E27FC236}">
                <a16:creationId xmlns:a16="http://schemas.microsoft.com/office/drawing/2014/main" id="{BCFD18F7-2306-233E-1163-0896FEBE7AA6}"/>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6DAF8F0C-25B9-4344-9741-8CE1EA870649}" type="slidenum">
              <a:rPr lang="de-DE" altLang="de-DE" smtClean="0"/>
              <a:pPr>
                <a:defRPr/>
              </a:pPr>
              <a:t>‹Nr.›</a:t>
            </a:fld>
            <a:r>
              <a:rPr lang="de-DE" altLang="de-DE"/>
              <a:t>                                                                            </a:t>
            </a:r>
          </a:p>
        </p:txBody>
      </p:sp>
    </p:spTree>
    <p:extLst>
      <p:ext uri="{BB962C8B-B14F-4D97-AF65-F5344CB8AC3E}">
        <p14:creationId xmlns:p14="http://schemas.microsoft.com/office/powerpoint/2010/main" val="27104235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4">
            <a:extLst>
              <a:ext uri="{FF2B5EF4-FFF2-40B4-BE49-F238E27FC236}">
                <a16:creationId xmlns:a16="http://schemas.microsoft.com/office/drawing/2014/main" id="{9B6A6C68-468C-7458-025A-9203FAA02F80}"/>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9F32DD32-8037-458F-B295-C92DEBFBABE3}" type="slidenum">
              <a:rPr lang="de-DE" altLang="de-DE" smtClean="0"/>
              <a:pPr>
                <a:defRPr/>
              </a:pPr>
              <a:t>‹Nr.›</a:t>
            </a:fld>
            <a:r>
              <a:rPr lang="de-DE" altLang="de-DE"/>
              <a:t>                                                                            </a:t>
            </a:r>
          </a:p>
        </p:txBody>
      </p:sp>
    </p:spTree>
    <p:extLst>
      <p:ext uri="{BB962C8B-B14F-4D97-AF65-F5344CB8AC3E}">
        <p14:creationId xmlns:p14="http://schemas.microsoft.com/office/powerpoint/2010/main" val="5903601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4">
            <a:extLst>
              <a:ext uri="{FF2B5EF4-FFF2-40B4-BE49-F238E27FC236}">
                <a16:creationId xmlns:a16="http://schemas.microsoft.com/office/drawing/2014/main" id="{EB73FDB7-6F28-B078-FEA9-AAEFA8091469}"/>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872670F5-B884-4A98-89C8-A65BB8FF52D0}" type="slidenum">
              <a:rPr lang="de-DE" altLang="de-DE" smtClean="0"/>
              <a:pPr>
                <a:defRPr/>
              </a:pPr>
              <a:t>‹Nr.›</a:t>
            </a:fld>
            <a:r>
              <a:rPr lang="de-DE" altLang="de-DE"/>
              <a:t>                                                                            </a:t>
            </a:r>
          </a:p>
        </p:txBody>
      </p:sp>
    </p:spTree>
    <p:extLst>
      <p:ext uri="{BB962C8B-B14F-4D97-AF65-F5344CB8AC3E}">
        <p14:creationId xmlns:p14="http://schemas.microsoft.com/office/powerpoint/2010/main" val="15800246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9A1757F3-30C7-DD69-2B22-EBB2D752A0FC}"/>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C2387A5C-1637-473F-8E8E-320F976336A5}" type="slidenum">
              <a:rPr lang="de-DE" altLang="de-DE" smtClean="0"/>
              <a:pPr>
                <a:defRPr/>
              </a:pPr>
              <a:t>‹Nr.›</a:t>
            </a:fld>
            <a:r>
              <a:rPr lang="de-DE" altLang="de-DE"/>
              <a:t>                                                                            </a:t>
            </a:r>
          </a:p>
        </p:txBody>
      </p:sp>
    </p:spTree>
    <p:extLst>
      <p:ext uri="{BB962C8B-B14F-4D97-AF65-F5344CB8AC3E}">
        <p14:creationId xmlns:p14="http://schemas.microsoft.com/office/powerpoint/2010/main" val="1822228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24">
            <a:extLst>
              <a:ext uri="{FF2B5EF4-FFF2-40B4-BE49-F238E27FC236}">
                <a16:creationId xmlns:a16="http://schemas.microsoft.com/office/drawing/2014/main" id="{F87776D3-2D6B-64D3-6B0E-F579D267A6F1}"/>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9708AA44-FD20-4E24-ABF6-D7337AA2CED3}" type="slidenum">
              <a:rPr lang="de-DE" altLang="de-DE" smtClean="0"/>
              <a:pPr>
                <a:defRPr/>
              </a:pPr>
              <a:t>‹Nr.›</a:t>
            </a:fld>
            <a:r>
              <a:rPr lang="de-DE" altLang="de-DE"/>
              <a:t>                                                                            </a:t>
            </a:r>
          </a:p>
        </p:txBody>
      </p:sp>
    </p:spTree>
    <p:extLst>
      <p:ext uri="{BB962C8B-B14F-4D97-AF65-F5344CB8AC3E}">
        <p14:creationId xmlns:p14="http://schemas.microsoft.com/office/powerpoint/2010/main" val="7645695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24">
            <a:extLst>
              <a:ext uri="{FF2B5EF4-FFF2-40B4-BE49-F238E27FC236}">
                <a16:creationId xmlns:a16="http://schemas.microsoft.com/office/drawing/2014/main" id="{D334CAC0-B631-78FE-13F9-92D492A7DB5D}"/>
              </a:ext>
            </a:extLst>
          </p:cNvPr>
          <p:cNvSpPr>
            <a:spLocks noGrp="1" noChangeArrowheads="1"/>
          </p:cNvSpPr>
          <p:nvPr>
            <p:ph type="ftr" sz="quarter" idx="10"/>
          </p:nvPr>
        </p:nvSpPr>
        <p:spPr>
          <a:ln/>
        </p:spPr>
        <p:txBody>
          <a:bodyPr/>
          <a:lstStyle>
            <a:lvl1pPr>
              <a:defRPr/>
            </a:lvl1pPr>
          </a:lstStyle>
          <a:p>
            <a:pPr>
              <a:defRPr/>
            </a:pPr>
            <a:r>
              <a:rPr lang="de-DE" altLang="de-DE"/>
              <a:t>Fachbereich Sicherheit des KFV Ostholstein																	      				  </a:t>
            </a:r>
            <a:fld id="{A3F727C8-D850-466F-A5FB-831145275618}" type="slidenum">
              <a:rPr lang="de-DE" altLang="de-DE" smtClean="0"/>
              <a:pPr>
                <a:defRPr/>
              </a:pPr>
              <a:t>‹Nr.›</a:t>
            </a:fld>
            <a:r>
              <a:rPr lang="de-DE" altLang="de-DE"/>
              <a:t>                                                                            </a:t>
            </a:r>
          </a:p>
        </p:txBody>
      </p:sp>
    </p:spTree>
    <p:extLst>
      <p:ext uri="{BB962C8B-B14F-4D97-AF65-F5344CB8AC3E}">
        <p14:creationId xmlns:p14="http://schemas.microsoft.com/office/powerpoint/2010/main" val="28528869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26A8DA3B-F50A-E96E-971D-60BEDAE20FCC}"/>
              </a:ext>
            </a:extLst>
          </p:cNvPr>
          <p:cNvSpPr>
            <a:spLocks noGrp="1" noChangeArrowheads="1"/>
          </p:cNvSpPr>
          <p:nvPr>
            <p:ph type="body" idx="1"/>
          </p:nvPr>
        </p:nvSpPr>
        <p:spPr bwMode="auto">
          <a:xfrm>
            <a:off x="0" y="4572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7" name="Rectangle 17">
            <a:extLst>
              <a:ext uri="{FF2B5EF4-FFF2-40B4-BE49-F238E27FC236}">
                <a16:creationId xmlns:a16="http://schemas.microsoft.com/office/drawing/2014/main" id="{8E75B110-8678-FCF7-B95A-00593DAC9D8A}"/>
              </a:ext>
            </a:extLst>
          </p:cNvPr>
          <p:cNvSpPr>
            <a:spLocks noGrp="1" noChangeArrowheads="1"/>
          </p:cNvSpPr>
          <p:nvPr>
            <p:ph type="title"/>
          </p:nvPr>
        </p:nvSpPr>
        <p:spPr bwMode="auto">
          <a:xfrm>
            <a:off x="71438" y="0"/>
            <a:ext cx="84582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Überschrift</a:t>
            </a:r>
          </a:p>
        </p:txBody>
      </p:sp>
      <p:grpSp>
        <p:nvGrpSpPr>
          <p:cNvPr id="1028" name="Group 26">
            <a:extLst>
              <a:ext uri="{FF2B5EF4-FFF2-40B4-BE49-F238E27FC236}">
                <a16:creationId xmlns:a16="http://schemas.microsoft.com/office/drawing/2014/main" id="{F0085322-776F-BF51-19D3-392AC5D31B26}"/>
              </a:ext>
            </a:extLst>
          </p:cNvPr>
          <p:cNvGrpSpPr>
            <a:grpSpLocks/>
          </p:cNvGrpSpPr>
          <p:nvPr userDrawn="1"/>
        </p:nvGrpSpPr>
        <p:grpSpPr bwMode="auto">
          <a:xfrm>
            <a:off x="0" y="381000"/>
            <a:ext cx="9148763" cy="36513"/>
            <a:chOff x="0" y="240"/>
            <a:chExt cx="5763" cy="23"/>
          </a:xfrm>
        </p:grpSpPr>
        <p:sp>
          <p:nvSpPr>
            <p:cNvPr id="1031" name="Rectangle 20">
              <a:extLst>
                <a:ext uri="{FF2B5EF4-FFF2-40B4-BE49-F238E27FC236}">
                  <a16:creationId xmlns:a16="http://schemas.microsoft.com/office/drawing/2014/main" id="{72C5FF51-CA2F-21E9-FAE2-A35617A340EA}"/>
                </a:ext>
              </a:extLst>
            </p:cNvPr>
            <p:cNvSpPr>
              <a:spLocks noChangeArrowheads="1"/>
            </p:cNvSpPr>
            <p:nvPr userDrawn="1"/>
          </p:nvSpPr>
          <p:spPr bwMode="auto">
            <a:xfrm>
              <a:off x="0" y="240"/>
              <a:ext cx="4128" cy="23"/>
            </a:xfrm>
            <a:prstGeom prst="rect">
              <a:avLst/>
            </a:prstGeom>
            <a:solidFill>
              <a:srgbClr val="000099"/>
            </a:solidFill>
            <a:ln>
              <a:noFill/>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de-DE" altLang="de-DE"/>
            </a:p>
          </p:txBody>
        </p:sp>
        <p:sp>
          <p:nvSpPr>
            <p:cNvPr id="1032" name="Rectangle 21">
              <a:extLst>
                <a:ext uri="{FF2B5EF4-FFF2-40B4-BE49-F238E27FC236}">
                  <a16:creationId xmlns:a16="http://schemas.microsoft.com/office/drawing/2014/main" id="{4AF54911-A97D-3638-DDCD-76F242B06C2E}"/>
                </a:ext>
              </a:extLst>
            </p:cNvPr>
            <p:cNvSpPr>
              <a:spLocks noChangeArrowheads="1"/>
            </p:cNvSpPr>
            <p:nvPr userDrawn="1"/>
          </p:nvSpPr>
          <p:spPr bwMode="auto">
            <a:xfrm>
              <a:off x="4128" y="240"/>
              <a:ext cx="1635" cy="23"/>
            </a:xfrm>
            <a:prstGeom prst="rect">
              <a:avLst/>
            </a:prstGeom>
            <a:gradFill rotWithShape="0">
              <a:gsLst>
                <a:gs pos="0">
                  <a:srgbClr val="000099"/>
                </a:gs>
                <a:gs pos="100000">
                  <a:srgbClr val="FF0000"/>
                </a:gs>
              </a:gsLst>
              <a:lin ang="0" scaled="1"/>
            </a:gradFill>
            <a:ln>
              <a:noFill/>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de-DE" altLang="de-DE"/>
            </a:p>
          </p:txBody>
        </p:sp>
      </p:grpSp>
      <p:graphicFrame>
        <p:nvGraphicFramePr>
          <p:cNvPr id="1029" name="Object 15">
            <a:extLst>
              <a:ext uri="{FF2B5EF4-FFF2-40B4-BE49-F238E27FC236}">
                <a16:creationId xmlns:a16="http://schemas.microsoft.com/office/drawing/2014/main" id="{3D32DBC0-BC15-DC62-944F-614C2E401E50}"/>
              </a:ext>
            </a:extLst>
          </p:cNvPr>
          <p:cNvGraphicFramePr>
            <a:graphicFrameLocks noChangeAspect="1"/>
          </p:cNvGraphicFramePr>
          <p:nvPr userDrawn="1"/>
        </p:nvGraphicFramePr>
        <p:xfrm>
          <a:off x="8504238" y="34925"/>
          <a:ext cx="619125" cy="685800"/>
        </p:xfrm>
        <a:graphic>
          <a:graphicData uri="http://schemas.openxmlformats.org/presentationml/2006/ole">
            <mc:AlternateContent xmlns:mc="http://schemas.openxmlformats.org/markup-compatibility/2006">
              <mc:Choice xmlns:v="urn:schemas-microsoft-com:vml" Requires="v">
                <p:oleObj name="Photo Editor Photo" r:id="rId14" imgW="2095793" imgH="2580952" progId="MSPhotoEd.3">
                  <p:embed/>
                </p:oleObj>
              </mc:Choice>
              <mc:Fallback>
                <p:oleObj name="Photo Editor Photo" r:id="rId14" imgW="2095793" imgH="2580952" progId="MSPhotoEd.3">
                  <p:embed/>
                  <p:pic>
                    <p:nvPicPr>
                      <p:cNvPr id="1029" name="Object 15">
                        <a:extLst>
                          <a:ext uri="{FF2B5EF4-FFF2-40B4-BE49-F238E27FC236}">
                            <a16:creationId xmlns:a16="http://schemas.microsoft.com/office/drawing/2014/main" id="{3D32DBC0-BC15-DC62-944F-614C2E401E50}"/>
                          </a:ext>
                        </a:extLst>
                      </p:cNvPr>
                      <p:cNvPicPr>
                        <a:picLocks noChangeAspect="1" noChangeArrowheads="1"/>
                      </p:cNvPicPr>
                      <p:nvPr/>
                    </p:nvPicPr>
                    <p:blipFill>
                      <a:blip r:embed="rId15">
                        <a:lum bright="-12000" contrast="24000"/>
                        <a:extLst>
                          <a:ext uri="{28A0092B-C50C-407E-A947-70E740481C1C}">
                            <a14:useLocalDpi xmlns:a14="http://schemas.microsoft.com/office/drawing/2010/main" val="0"/>
                          </a:ext>
                        </a:extLst>
                      </a:blip>
                      <a:srcRect/>
                      <a:stretch>
                        <a:fillRect/>
                      </a:stretch>
                    </p:blipFill>
                    <p:spPr bwMode="auto">
                      <a:xfrm>
                        <a:off x="8504238" y="34925"/>
                        <a:ext cx="619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8" name="Rectangle 24">
            <a:extLst>
              <a:ext uri="{FF2B5EF4-FFF2-40B4-BE49-F238E27FC236}">
                <a16:creationId xmlns:a16="http://schemas.microsoft.com/office/drawing/2014/main" id="{79B5EEF1-C18C-206B-4A5D-10B4DBDD07C1}"/>
              </a:ext>
            </a:extLst>
          </p:cNvPr>
          <p:cNvSpPr>
            <a:spLocks noGrp="1" noChangeArrowheads="1"/>
          </p:cNvSpPr>
          <p:nvPr>
            <p:ph type="ftr" sz="quarter" idx="3"/>
          </p:nvPr>
        </p:nvSpPr>
        <p:spPr bwMode="auto">
          <a:xfrm>
            <a:off x="0" y="6553200"/>
            <a:ext cx="9144000" cy="304800"/>
          </a:xfrm>
          <a:prstGeom prst="rect">
            <a:avLst/>
          </a:prstGeom>
          <a:solidFill>
            <a:srgbClr val="000080"/>
          </a:solidFill>
          <a:ln>
            <a:noFill/>
          </a:ln>
          <a:effectLst/>
        </p:spPr>
        <p:txBody>
          <a:bodyPr vert="horz" wrap="square" lIns="91440" tIns="45720" rIns="91440" bIns="45720" numCol="1" anchor="t" anchorCtr="0" compatLnSpc="1">
            <a:prstTxWarp prst="textNoShape">
              <a:avLst/>
            </a:prstTxWarp>
          </a:bodyPr>
          <a:lstStyle>
            <a:lvl1pPr defTabSz="190500" eaLnBrk="1" hangingPunct="1">
              <a:defRPr sz="1600" b="1">
                <a:solidFill>
                  <a:schemeClr val="bg1"/>
                </a:solidFill>
              </a:defRPr>
            </a:lvl1pPr>
          </a:lstStyle>
          <a:p>
            <a:pPr>
              <a:defRPr/>
            </a:pPr>
            <a:r>
              <a:rPr lang="de-DE" altLang="de-DE"/>
              <a:t>Fachbereich Sicherheit des KFV Ostholstein																	      				  </a:t>
            </a:r>
            <a:fld id="{35AD6955-4418-444A-BC85-FF888E572A8C}" type="slidenum">
              <a:rPr lang="de-DE" altLang="de-DE" smtClean="0"/>
              <a:pPr>
                <a:defRPr/>
              </a:pPr>
              <a:t>‹Nr.›</a:t>
            </a:fld>
            <a:r>
              <a:rPr lang="de-DE" altLang="de-DE"/>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dt="0"/>
  <p:txStyles>
    <p:titleStyle>
      <a:lvl1pPr algn="l" rtl="0" eaLnBrk="0" fontAlgn="base" hangingPunct="0">
        <a:spcBef>
          <a:spcPct val="0"/>
        </a:spcBef>
        <a:spcAft>
          <a:spcPct val="0"/>
        </a:spcAft>
        <a:defRPr sz="2400" b="1" kern="1200">
          <a:solidFill>
            <a:srgbClr val="000099"/>
          </a:solidFill>
          <a:latin typeface="+mj-lt"/>
          <a:ea typeface="+mj-ea"/>
          <a:cs typeface="+mj-cs"/>
        </a:defRPr>
      </a:lvl1pPr>
      <a:lvl2pPr algn="l" rtl="0" eaLnBrk="0" fontAlgn="base" hangingPunct="0">
        <a:spcBef>
          <a:spcPct val="0"/>
        </a:spcBef>
        <a:spcAft>
          <a:spcPct val="0"/>
        </a:spcAft>
        <a:defRPr sz="2400" b="1">
          <a:solidFill>
            <a:srgbClr val="000099"/>
          </a:solidFill>
          <a:latin typeface="Arial" panose="020B0604020202020204" pitchFamily="34" charset="0"/>
        </a:defRPr>
      </a:lvl2pPr>
      <a:lvl3pPr algn="l" rtl="0" eaLnBrk="0" fontAlgn="base" hangingPunct="0">
        <a:spcBef>
          <a:spcPct val="0"/>
        </a:spcBef>
        <a:spcAft>
          <a:spcPct val="0"/>
        </a:spcAft>
        <a:defRPr sz="2400" b="1">
          <a:solidFill>
            <a:srgbClr val="000099"/>
          </a:solidFill>
          <a:latin typeface="Arial" panose="020B0604020202020204" pitchFamily="34" charset="0"/>
        </a:defRPr>
      </a:lvl3pPr>
      <a:lvl4pPr algn="l" rtl="0" eaLnBrk="0" fontAlgn="base" hangingPunct="0">
        <a:spcBef>
          <a:spcPct val="0"/>
        </a:spcBef>
        <a:spcAft>
          <a:spcPct val="0"/>
        </a:spcAft>
        <a:defRPr sz="2400" b="1">
          <a:solidFill>
            <a:srgbClr val="000099"/>
          </a:solidFill>
          <a:latin typeface="Arial" panose="020B0604020202020204" pitchFamily="34" charset="0"/>
        </a:defRPr>
      </a:lvl4pPr>
      <a:lvl5pPr algn="l" rtl="0" eaLnBrk="0" fontAlgn="base" hangingPunct="0">
        <a:spcBef>
          <a:spcPct val="0"/>
        </a:spcBef>
        <a:spcAft>
          <a:spcPct val="0"/>
        </a:spcAft>
        <a:defRPr sz="2400" b="1">
          <a:solidFill>
            <a:srgbClr val="000099"/>
          </a:solidFill>
          <a:latin typeface="Arial" panose="020B0604020202020204" pitchFamily="34" charset="0"/>
        </a:defRPr>
      </a:lvl5pPr>
      <a:lvl6pPr marL="457200" algn="l" rtl="0" fontAlgn="base">
        <a:spcBef>
          <a:spcPct val="0"/>
        </a:spcBef>
        <a:spcAft>
          <a:spcPct val="0"/>
        </a:spcAft>
        <a:defRPr sz="2400" b="1">
          <a:solidFill>
            <a:srgbClr val="000099"/>
          </a:solidFill>
          <a:latin typeface="Arial" panose="020B0604020202020204" pitchFamily="34" charset="0"/>
        </a:defRPr>
      </a:lvl6pPr>
      <a:lvl7pPr marL="914400" algn="l" rtl="0" fontAlgn="base">
        <a:spcBef>
          <a:spcPct val="0"/>
        </a:spcBef>
        <a:spcAft>
          <a:spcPct val="0"/>
        </a:spcAft>
        <a:defRPr sz="2400" b="1">
          <a:solidFill>
            <a:srgbClr val="000099"/>
          </a:solidFill>
          <a:latin typeface="Arial" panose="020B0604020202020204" pitchFamily="34" charset="0"/>
        </a:defRPr>
      </a:lvl7pPr>
      <a:lvl8pPr marL="1371600" algn="l" rtl="0" fontAlgn="base">
        <a:spcBef>
          <a:spcPct val="0"/>
        </a:spcBef>
        <a:spcAft>
          <a:spcPct val="0"/>
        </a:spcAft>
        <a:defRPr sz="2400" b="1">
          <a:solidFill>
            <a:srgbClr val="000099"/>
          </a:solidFill>
          <a:latin typeface="Arial" panose="020B0604020202020204" pitchFamily="34" charset="0"/>
        </a:defRPr>
      </a:lvl8pPr>
      <a:lvl9pPr marL="1828800" algn="l" rtl="0" fontAlgn="base">
        <a:spcBef>
          <a:spcPct val="0"/>
        </a:spcBef>
        <a:spcAft>
          <a:spcPct val="0"/>
        </a:spcAft>
        <a:defRPr sz="2400" b="1">
          <a:solidFill>
            <a:srgbClr val="000099"/>
          </a:solidFill>
          <a:latin typeface="Arial" panose="020B0604020202020204" pitchFamily="34" charset="0"/>
        </a:defRPr>
      </a:lvl9pPr>
    </p:titleStyle>
    <p:bodyStyle>
      <a:lvl1pPr marL="342900" indent="-342900" algn="l" rtl="0" eaLnBrk="0" fontAlgn="base" hangingPunct="0">
        <a:spcBef>
          <a:spcPct val="20000"/>
        </a:spcBef>
        <a:spcAft>
          <a:spcPct val="0"/>
        </a:spcAft>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ußzeilenplatzhalter 1">
            <a:extLst>
              <a:ext uri="{FF2B5EF4-FFF2-40B4-BE49-F238E27FC236}">
                <a16:creationId xmlns:a16="http://schemas.microsoft.com/office/drawing/2014/main" id="{E15A0884-1A31-CBCF-7D60-A089E43116E8}"/>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FF441F27-07DE-427B-95D1-867C0F0005C1}" type="slidenum">
              <a:rPr lang="de-DE" altLang="de-DE" sz="1600" smtClean="0">
                <a:solidFill>
                  <a:schemeClr val="bg1"/>
                </a:solidFill>
              </a:rPr>
              <a:pPr>
                <a:spcBef>
                  <a:spcPct val="0"/>
                </a:spcBef>
              </a:pPr>
              <a:t>1</a:t>
            </a:fld>
            <a:r>
              <a:rPr lang="de-DE" altLang="de-DE" sz="1600" dirty="0">
                <a:solidFill>
                  <a:schemeClr val="bg1"/>
                </a:solidFill>
              </a:rPr>
              <a:t>                                                                            </a:t>
            </a:r>
          </a:p>
        </p:txBody>
      </p:sp>
      <p:sp>
        <p:nvSpPr>
          <p:cNvPr id="16386" name="Rectangle 2">
            <a:extLst>
              <a:ext uri="{FF2B5EF4-FFF2-40B4-BE49-F238E27FC236}">
                <a16:creationId xmlns:a16="http://schemas.microsoft.com/office/drawing/2014/main" id="{D45CDB97-8480-2D50-FD1B-0CB248018BB1}"/>
              </a:ext>
            </a:extLst>
          </p:cNvPr>
          <p:cNvSpPr>
            <a:spLocks noGrp="1" noChangeArrowheads="1"/>
          </p:cNvSpPr>
          <p:nvPr>
            <p:ph type="title" idx="4294967295"/>
          </p:nvPr>
        </p:nvSpPr>
        <p:spPr>
          <a:xfrm>
            <a:off x="0" y="0"/>
            <a:ext cx="9144000" cy="379413"/>
          </a:xfrm>
        </p:spPr>
        <p:txBody>
          <a:bodyPr/>
          <a:lstStyle/>
          <a:p>
            <a:pPr eaLnBrk="1" hangingPunct="1"/>
            <a:r>
              <a:rPr lang="de-DE" altLang="de-DE"/>
              <a:t> FahrbVO – Rechtssichere Umsetzung</a:t>
            </a:r>
          </a:p>
        </p:txBody>
      </p:sp>
      <p:sp>
        <p:nvSpPr>
          <p:cNvPr id="16387" name="Text Box 3">
            <a:extLst>
              <a:ext uri="{FF2B5EF4-FFF2-40B4-BE49-F238E27FC236}">
                <a16:creationId xmlns:a16="http://schemas.microsoft.com/office/drawing/2014/main" id="{8A75251D-5AA1-3A29-7886-E94C68772329}"/>
              </a:ext>
            </a:extLst>
          </p:cNvPr>
          <p:cNvSpPr txBox="1">
            <a:spLocks noChangeArrowheads="1"/>
          </p:cNvSpPr>
          <p:nvPr/>
        </p:nvSpPr>
        <p:spPr bwMode="auto">
          <a:xfrm>
            <a:off x="0" y="381000"/>
            <a:ext cx="9144000" cy="35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br>
              <a:rPr lang="de-DE" altLang="de-DE" sz="2000">
                <a:latin typeface="Arial Rounded MT Bold" panose="020F0704030504030204" pitchFamily="34" charset="0"/>
              </a:rPr>
            </a:br>
            <a:r>
              <a:rPr lang="de-DE" altLang="de-DE" sz="4000">
                <a:latin typeface="Arial Rounded MT Bold" panose="020F0704030504030204" pitchFamily="34" charset="0"/>
              </a:rPr>
              <a:t>Thema</a:t>
            </a:r>
          </a:p>
          <a:p>
            <a:pPr algn="ctr" eaLnBrk="1" hangingPunct="1">
              <a:spcBef>
                <a:spcPct val="50000"/>
              </a:spcBef>
            </a:pPr>
            <a:r>
              <a:rPr lang="de-DE" altLang="de-DE" sz="4000">
                <a:solidFill>
                  <a:srgbClr val="FF0000"/>
                </a:solidFill>
                <a:latin typeface="Arial Rounded MT Bold" panose="020F0704030504030204" pitchFamily="34" charset="0"/>
              </a:rPr>
              <a:t>Die rechtssichere Umsetzung der Fahrberechtigungsverordnung</a:t>
            </a:r>
          </a:p>
          <a:p>
            <a:pPr algn="ctr" eaLnBrk="1" hangingPunct="1">
              <a:spcBef>
                <a:spcPct val="50000"/>
              </a:spcBef>
            </a:pPr>
            <a:r>
              <a:rPr lang="de-DE" altLang="de-DE" sz="2800">
                <a:latin typeface="Arial Rounded MT Bold" panose="020F0704030504030204" pitchFamily="34" charset="0"/>
              </a:rPr>
              <a:t>Rechtlicher Rahmen</a:t>
            </a:r>
            <a:br>
              <a:rPr lang="de-DE" altLang="de-DE" sz="2800">
                <a:latin typeface="Arial Rounded MT Bold" panose="020F0704030504030204" pitchFamily="34" charset="0"/>
              </a:rPr>
            </a:br>
            <a:r>
              <a:rPr lang="de-DE" altLang="de-DE" sz="2800">
                <a:latin typeface="Arial Rounded MT Bold" panose="020F0704030504030204" pitchFamily="34" charset="0"/>
              </a:rPr>
              <a:t>(StVG, StVO, FahrbVO)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ußzeilenplatzhalter 1">
            <a:extLst>
              <a:ext uri="{FF2B5EF4-FFF2-40B4-BE49-F238E27FC236}">
                <a16:creationId xmlns:a16="http://schemas.microsoft.com/office/drawing/2014/main" id="{39F4C1F1-8F6D-8497-032D-3D62B2C3755E}"/>
              </a:ext>
            </a:extLst>
          </p:cNvPr>
          <p:cNvSpPr>
            <a:spLocks noGrp="1" noChangeArrowheads="1"/>
          </p:cNvSpPr>
          <p:nvPr>
            <p:ph type="ftr"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A1CD142F-A2B4-4C86-A94B-3AB74962FEE0}" type="slidenum">
              <a:rPr lang="de-DE" altLang="de-DE" sz="1600" smtClean="0">
                <a:solidFill>
                  <a:schemeClr val="bg1"/>
                </a:solidFill>
              </a:rPr>
              <a:pPr>
                <a:spcBef>
                  <a:spcPct val="0"/>
                </a:spcBef>
              </a:pPr>
              <a:t>10</a:t>
            </a:fld>
            <a:r>
              <a:rPr lang="de-DE" altLang="de-DE" sz="1600" dirty="0">
                <a:solidFill>
                  <a:schemeClr val="bg1"/>
                </a:solidFill>
              </a:rPr>
              <a:t>                                                                            </a:t>
            </a:r>
          </a:p>
        </p:txBody>
      </p:sp>
      <p:sp>
        <p:nvSpPr>
          <p:cNvPr id="29698" name="Textfeld 4">
            <a:extLst>
              <a:ext uri="{FF2B5EF4-FFF2-40B4-BE49-F238E27FC236}">
                <a16:creationId xmlns:a16="http://schemas.microsoft.com/office/drawing/2014/main" id="{E7A706FE-CB42-4CD6-FAC4-BEB3075A5C58}"/>
              </a:ext>
            </a:extLst>
          </p:cNvPr>
          <p:cNvSpPr txBox="1">
            <a:spLocks noChangeArrowheads="1"/>
          </p:cNvSpPr>
          <p:nvPr/>
        </p:nvSpPr>
        <p:spPr bwMode="auto">
          <a:xfrm>
            <a:off x="34925" y="449263"/>
            <a:ext cx="84978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Char char="•"/>
            </a:pPr>
            <a:r>
              <a:rPr lang="de-DE" altLang="de-DE">
                <a:sym typeface="Monotype Sorts"/>
              </a:rPr>
              <a:t> § 9 Abbiegen, Wenden und Rückwärtsfahren </a:t>
            </a:r>
            <a:endParaRPr lang="de-DE" altLang="de-DE" b="0">
              <a:sym typeface="Monotype Sorts"/>
            </a:endParaRPr>
          </a:p>
        </p:txBody>
      </p:sp>
      <p:sp>
        <p:nvSpPr>
          <p:cNvPr id="29699" name="Text Box 6">
            <a:extLst>
              <a:ext uri="{FF2B5EF4-FFF2-40B4-BE49-F238E27FC236}">
                <a16:creationId xmlns:a16="http://schemas.microsoft.com/office/drawing/2014/main" id="{183E65BD-F405-E2CD-D0FD-12A94B4CC97F}"/>
              </a:ext>
            </a:extLst>
          </p:cNvPr>
          <p:cNvSpPr txBox="1">
            <a:spLocks noChangeArrowheads="1"/>
          </p:cNvSpPr>
          <p:nvPr/>
        </p:nvSpPr>
        <p:spPr bwMode="auto">
          <a:xfrm>
            <a:off x="250825" y="908050"/>
            <a:ext cx="86423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4000" dirty="0">
                <a:sym typeface="Monotype Sorts"/>
              </a:rPr>
              <a:t>       </a:t>
            </a:r>
            <a:r>
              <a:rPr lang="de-DE" altLang="de-DE" sz="4000" u="sng" dirty="0">
                <a:sym typeface="Monotype Sorts"/>
              </a:rPr>
              <a:t>Neu seit November 2021!</a:t>
            </a:r>
          </a:p>
          <a:p>
            <a:pPr eaLnBrk="1" hangingPunct="1"/>
            <a:r>
              <a:rPr lang="de-DE" altLang="de-DE" sz="4000" dirty="0"/>
              <a:t>(6) 	Alle Kraftfahrzeuge über 3,5 t 		    						dürfen beim Rechtsabbiegen 				 		Innerorts, wo mit Radfahrern oder Fußgängern zu rechnen ist, nur noch 		mit Schrittgeschwindigkeit fahren. </a:t>
            </a:r>
          </a:p>
          <a:p>
            <a:pPr algn="ctr" eaLnBrk="1" hangingPunct="1"/>
            <a:r>
              <a:rPr lang="de-DE" altLang="de-DE" sz="4000" u="sng" dirty="0">
                <a:solidFill>
                  <a:srgbClr val="FF0000"/>
                </a:solidFill>
              </a:rPr>
              <a:t>Der Beifahrer unterstützt gegebenenfalls.</a:t>
            </a:r>
            <a:r>
              <a:rPr lang="de-DE" altLang="de-DE" sz="3400" u="sng" dirty="0">
                <a:solidFill>
                  <a:srgbClr val="FF0000"/>
                </a:solidFill>
              </a:rPr>
              <a:t> (evtl. Abbiegeassistent)</a:t>
            </a:r>
          </a:p>
        </p:txBody>
      </p:sp>
      <p:sp>
        <p:nvSpPr>
          <p:cNvPr id="29700" name="Rectangle 3">
            <a:extLst>
              <a:ext uri="{FF2B5EF4-FFF2-40B4-BE49-F238E27FC236}">
                <a16:creationId xmlns:a16="http://schemas.microsoft.com/office/drawing/2014/main" id="{5708E5C3-4B70-6081-BC1E-6405470189D5}"/>
              </a:ext>
            </a:extLst>
          </p:cNvPr>
          <p:cNvSpPr txBox="1">
            <a:spLocks noChangeArrowheads="1"/>
          </p:cNvSpPr>
          <p:nvPr/>
        </p:nvSpPr>
        <p:spPr bwMode="auto">
          <a:xfrm>
            <a:off x="0" y="0"/>
            <a:ext cx="9144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a:solidFill>
                  <a:srgbClr val="000099"/>
                </a:solidFill>
              </a:rPr>
              <a:t> Straßenverkehrsordnung (StVO)</a:t>
            </a:r>
            <a:endParaRPr lang="de-DE" altLang="de-DE" sz="1400" b="0"/>
          </a:p>
        </p:txBody>
      </p:sp>
      <p:sp>
        <p:nvSpPr>
          <p:cNvPr id="29701" name="Text Box 5">
            <a:extLst>
              <a:ext uri="{FF2B5EF4-FFF2-40B4-BE49-F238E27FC236}">
                <a16:creationId xmlns:a16="http://schemas.microsoft.com/office/drawing/2014/main" id="{9FA02BD0-879B-8414-4D2E-0F0A2C0295C1}"/>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ußzeilenplatzhalter 1">
            <a:extLst>
              <a:ext uri="{FF2B5EF4-FFF2-40B4-BE49-F238E27FC236}">
                <a16:creationId xmlns:a16="http://schemas.microsoft.com/office/drawing/2014/main" id="{E771B3E4-01BA-4713-479C-239F737C7DDE}"/>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8AA3F8BD-F930-4575-B562-2C7B5E459965}" type="slidenum">
              <a:rPr lang="de-DE" altLang="de-DE" sz="1600" smtClean="0">
                <a:solidFill>
                  <a:schemeClr val="bg1"/>
                </a:solidFill>
              </a:rPr>
              <a:pPr>
                <a:spcBef>
                  <a:spcPct val="0"/>
                </a:spcBef>
              </a:pPr>
              <a:t>11</a:t>
            </a:fld>
            <a:r>
              <a:rPr lang="de-DE" altLang="de-DE" sz="1600" dirty="0">
                <a:solidFill>
                  <a:schemeClr val="bg1"/>
                </a:solidFill>
              </a:rPr>
              <a:t>                                                                            </a:t>
            </a:r>
          </a:p>
        </p:txBody>
      </p:sp>
      <p:sp>
        <p:nvSpPr>
          <p:cNvPr id="38914" name="Text Box 2">
            <a:extLst>
              <a:ext uri="{FF2B5EF4-FFF2-40B4-BE49-F238E27FC236}">
                <a16:creationId xmlns:a16="http://schemas.microsoft.com/office/drawing/2014/main" id="{EEDC94C4-D947-C58D-CCD4-554AD311EBDF}"/>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38915" name="Rectangle 3">
            <a:extLst>
              <a:ext uri="{FF2B5EF4-FFF2-40B4-BE49-F238E27FC236}">
                <a16:creationId xmlns:a16="http://schemas.microsoft.com/office/drawing/2014/main" id="{E6CA6754-7833-8366-6D1B-8D2F481EE820}"/>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38916" name="Text Box 4">
            <a:extLst>
              <a:ext uri="{FF2B5EF4-FFF2-40B4-BE49-F238E27FC236}">
                <a16:creationId xmlns:a16="http://schemas.microsoft.com/office/drawing/2014/main" id="{41100157-D9F4-1F18-4461-D2CBF6C2C557}"/>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15 Liegenbleiben von Fahrzeugen </a:t>
            </a:r>
            <a:endParaRPr lang="de-DE" altLang="de-DE">
              <a:sym typeface="Monotype Sorts"/>
            </a:endParaRPr>
          </a:p>
        </p:txBody>
      </p:sp>
      <p:sp>
        <p:nvSpPr>
          <p:cNvPr id="38917" name="Text Box 5">
            <a:extLst>
              <a:ext uri="{FF2B5EF4-FFF2-40B4-BE49-F238E27FC236}">
                <a16:creationId xmlns:a16="http://schemas.microsoft.com/office/drawing/2014/main" id="{640AAFD3-0202-28CF-383D-ADC89B2EC8B4}"/>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38918" name="Text Box 6">
            <a:extLst>
              <a:ext uri="{FF2B5EF4-FFF2-40B4-BE49-F238E27FC236}">
                <a16:creationId xmlns:a16="http://schemas.microsoft.com/office/drawing/2014/main" id="{9025A717-4F93-FF6D-E7EE-A676E0E8B80A}"/>
              </a:ext>
            </a:extLst>
          </p:cNvPr>
          <p:cNvSpPr txBox="1">
            <a:spLocks noChangeArrowheads="1"/>
          </p:cNvSpPr>
          <p:nvPr/>
        </p:nvSpPr>
        <p:spPr bwMode="auto">
          <a:xfrm>
            <a:off x="107950" y="1628775"/>
            <a:ext cx="50879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sz="4000">
                <a:solidFill>
                  <a:srgbClr val="FF0000"/>
                </a:solidFill>
                <a:latin typeface="Castellar" panose="020A0402060406010301" pitchFamily="18" charset="0"/>
              </a:rPr>
              <a:t>H i n d e r n i s !</a:t>
            </a:r>
          </a:p>
        </p:txBody>
      </p:sp>
      <p:sp>
        <p:nvSpPr>
          <p:cNvPr id="38919" name="Text Box 7">
            <a:extLst>
              <a:ext uri="{FF2B5EF4-FFF2-40B4-BE49-F238E27FC236}">
                <a16:creationId xmlns:a16="http://schemas.microsoft.com/office/drawing/2014/main" id="{CA0E32C7-91B4-85AB-F692-263D84FEDAE8}"/>
              </a:ext>
            </a:extLst>
          </p:cNvPr>
          <p:cNvSpPr txBox="1">
            <a:spLocks noChangeArrowheads="1"/>
          </p:cNvSpPr>
          <p:nvPr/>
        </p:nvSpPr>
        <p:spPr bwMode="auto">
          <a:xfrm>
            <a:off x="4500563" y="2636838"/>
            <a:ext cx="437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sz="3600" b="0"/>
              <a:t>Sofort Warnblinklicht</a:t>
            </a:r>
          </a:p>
        </p:txBody>
      </p:sp>
      <p:sp>
        <p:nvSpPr>
          <p:cNvPr id="38920" name="Text Box 8">
            <a:extLst>
              <a:ext uri="{FF2B5EF4-FFF2-40B4-BE49-F238E27FC236}">
                <a16:creationId xmlns:a16="http://schemas.microsoft.com/office/drawing/2014/main" id="{6D2F324D-0464-14D0-8590-6B7292821846}"/>
              </a:ext>
            </a:extLst>
          </p:cNvPr>
          <p:cNvSpPr txBox="1">
            <a:spLocks noChangeArrowheads="1"/>
          </p:cNvSpPr>
          <p:nvPr/>
        </p:nvSpPr>
        <p:spPr bwMode="auto">
          <a:xfrm>
            <a:off x="179388" y="3213100"/>
            <a:ext cx="65436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sz="3200" b="0">
                <a:solidFill>
                  <a:srgbClr val="FF9900"/>
                </a:solidFill>
              </a:rPr>
              <a:t>Danach:</a:t>
            </a:r>
          </a:p>
          <a:p>
            <a:pPr eaLnBrk="1" hangingPunct="1">
              <a:spcBef>
                <a:spcPct val="0"/>
              </a:spcBef>
            </a:pPr>
            <a:r>
              <a:rPr lang="de-DE" altLang="de-DE" sz="3200" b="0">
                <a:solidFill>
                  <a:srgbClr val="FF9900"/>
                </a:solidFill>
              </a:rPr>
              <a:t>auffällig warnendes Zeichen</a:t>
            </a:r>
          </a:p>
          <a:p>
            <a:pPr eaLnBrk="1" hangingPunct="1">
              <a:spcBef>
                <a:spcPct val="0"/>
              </a:spcBef>
            </a:pPr>
            <a:r>
              <a:rPr lang="de-DE" altLang="de-DE" sz="3200" b="0">
                <a:solidFill>
                  <a:srgbClr val="FF9900"/>
                </a:solidFill>
              </a:rPr>
              <a:t>- vorgeschriebene Sicherungsmittel</a:t>
            </a:r>
          </a:p>
        </p:txBody>
      </p:sp>
      <p:sp>
        <p:nvSpPr>
          <p:cNvPr id="38921" name="Text Box 9">
            <a:extLst>
              <a:ext uri="{FF2B5EF4-FFF2-40B4-BE49-F238E27FC236}">
                <a16:creationId xmlns:a16="http://schemas.microsoft.com/office/drawing/2014/main" id="{E536F40B-B64D-33D6-EB03-23ECD28C4C63}"/>
              </a:ext>
            </a:extLst>
          </p:cNvPr>
          <p:cNvSpPr txBox="1">
            <a:spLocks noChangeArrowheads="1"/>
          </p:cNvSpPr>
          <p:nvPr/>
        </p:nvSpPr>
        <p:spPr bwMode="auto">
          <a:xfrm>
            <a:off x="2268538" y="5084763"/>
            <a:ext cx="4605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sz="3200" b="0"/>
              <a:t>Beleuchtung einschalten</a:t>
            </a:r>
          </a:p>
        </p:txBody>
      </p:sp>
      <p:sp>
        <p:nvSpPr>
          <p:cNvPr id="38922" name="Text Box 10">
            <a:extLst>
              <a:ext uri="{FF2B5EF4-FFF2-40B4-BE49-F238E27FC236}">
                <a16:creationId xmlns:a16="http://schemas.microsoft.com/office/drawing/2014/main" id="{FA36097E-30EE-3510-DFF2-D8D66E95EB2E}"/>
              </a:ext>
            </a:extLst>
          </p:cNvPr>
          <p:cNvSpPr txBox="1">
            <a:spLocks noChangeArrowheads="1"/>
          </p:cNvSpPr>
          <p:nvPr/>
        </p:nvSpPr>
        <p:spPr bwMode="auto">
          <a:xfrm>
            <a:off x="0" y="981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t>Wer mit seinem Feuerwehrfahrzeug liegenbleibt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ußzeilenplatzhalter 1">
            <a:extLst>
              <a:ext uri="{FF2B5EF4-FFF2-40B4-BE49-F238E27FC236}">
                <a16:creationId xmlns:a16="http://schemas.microsoft.com/office/drawing/2014/main" id="{A2E7182F-A297-5138-4825-4E064E02DAA8}"/>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A1158549-13F8-4899-A96D-B47DB13E4FD3}" type="slidenum">
              <a:rPr lang="de-DE" altLang="de-DE" sz="1600" smtClean="0">
                <a:solidFill>
                  <a:schemeClr val="bg1"/>
                </a:solidFill>
              </a:rPr>
              <a:pPr>
                <a:spcBef>
                  <a:spcPct val="0"/>
                </a:spcBef>
              </a:pPr>
              <a:t>12</a:t>
            </a:fld>
            <a:r>
              <a:rPr lang="de-DE" altLang="de-DE" sz="1600" dirty="0">
                <a:solidFill>
                  <a:schemeClr val="bg1"/>
                </a:solidFill>
              </a:rPr>
              <a:t>                                                                            </a:t>
            </a:r>
          </a:p>
        </p:txBody>
      </p:sp>
      <p:sp>
        <p:nvSpPr>
          <p:cNvPr id="40962" name="Text Box 2">
            <a:extLst>
              <a:ext uri="{FF2B5EF4-FFF2-40B4-BE49-F238E27FC236}">
                <a16:creationId xmlns:a16="http://schemas.microsoft.com/office/drawing/2014/main" id="{68E71166-3E97-8A27-FE1B-CF8D54E7B933}"/>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40963" name="Rectangle 3">
            <a:extLst>
              <a:ext uri="{FF2B5EF4-FFF2-40B4-BE49-F238E27FC236}">
                <a16:creationId xmlns:a16="http://schemas.microsoft.com/office/drawing/2014/main" id="{36277F42-07FE-FFCD-17E5-4BD27C4553CE}"/>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40964" name="Text Box 4">
            <a:extLst>
              <a:ext uri="{FF2B5EF4-FFF2-40B4-BE49-F238E27FC236}">
                <a16:creationId xmlns:a16="http://schemas.microsoft.com/office/drawing/2014/main" id="{FB73CA84-D591-D892-1F18-72A9CD57F5A3}"/>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21 Personenbeförderung </a:t>
            </a:r>
            <a:endParaRPr lang="de-DE" altLang="de-DE">
              <a:sym typeface="Monotype Sorts"/>
            </a:endParaRPr>
          </a:p>
        </p:txBody>
      </p:sp>
      <p:sp>
        <p:nvSpPr>
          <p:cNvPr id="40965" name="Text Box 5">
            <a:extLst>
              <a:ext uri="{FF2B5EF4-FFF2-40B4-BE49-F238E27FC236}">
                <a16:creationId xmlns:a16="http://schemas.microsoft.com/office/drawing/2014/main" id="{AA54D2F6-E9D2-4FF6-455A-5C547B407790}"/>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868358" name="Rectangle 6">
            <a:extLst>
              <a:ext uri="{FF2B5EF4-FFF2-40B4-BE49-F238E27FC236}">
                <a16:creationId xmlns:a16="http://schemas.microsoft.com/office/drawing/2014/main" id="{E29D5608-87FB-86C4-0EF1-738F8CADD9BF}"/>
              </a:ext>
            </a:extLst>
          </p:cNvPr>
          <p:cNvSpPr>
            <a:spLocks noChangeArrowheads="1"/>
          </p:cNvSpPr>
          <p:nvPr/>
        </p:nvSpPr>
        <p:spPr bwMode="auto">
          <a:xfrm>
            <a:off x="107950" y="908050"/>
            <a:ext cx="41052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t>Abs 1. In Kraftfahrzeugen dürfen nicht mehr Personen befördert werden, als mit Sicherheitsgurten ausgerüstete Sitzplätze vorhanden sind. </a:t>
            </a:r>
          </a:p>
        </p:txBody>
      </p:sp>
      <p:sp>
        <p:nvSpPr>
          <p:cNvPr id="868359" name="Text Box 7">
            <a:extLst>
              <a:ext uri="{FF2B5EF4-FFF2-40B4-BE49-F238E27FC236}">
                <a16:creationId xmlns:a16="http://schemas.microsoft.com/office/drawing/2014/main" id="{6A1AE5D0-98AE-9791-E20A-170A21E22F9A}"/>
              </a:ext>
            </a:extLst>
          </p:cNvPr>
          <p:cNvSpPr txBox="1">
            <a:spLocks noChangeArrowheads="1"/>
          </p:cNvSpPr>
          <p:nvPr/>
        </p:nvSpPr>
        <p:spPr bwMode="auto">
          <a:xfrm>
            <a:off x="6659563" y="1341438"/>
            <a:ext cx="23701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t>Ein </a:t>
            </a:r>
            <a:br>
              <a:rPr lang="de-DE" altLang="de-DE" b="0"/>
            </a:br>
            <a:r>
              <a:rPr lang="de-DE" altLang="de-DE" b="0"/>
              <a:t>zahnloser </a:t>
            </a:r>
            <a:br>
              <a:rPr lang="de-DE" altLang="de-DE" b="0"/>
            </a:br>
            <a:r>
              <a:rPr lang="de-DE" altLang="de-DE" b="0"/>
              <a:t>Tiger,</a:t>
            </a:r>
            <a:br>
              <a:rPr lang="de-DE" altLang="de-DE" b="0"/>
            </a:br>
            <a:r>
              <a:rPr lang="de-DE" altLang="de-DE" b="0"/>
              <a:t>weil es </a:t>
            </a:r>
            <a:br>
              <a:rPr lang="de-DE" altLang="de-DE" b="0"/>
            </a:br>
            <a:r>
              <a:rPr lang="de-DE" altLang="de-DE" b="0"/>
              <a:t>keine </a:t>
            </a:r>
            <a:br>
              <a:rPr lang="de-DE" altLang="de-DE" b="0"/>
            </a:br>
            <a:r>
              <a:rPr lang="de-DE" altLang="de-DE" b="0"/>
              <a:t>Ahndung </a:t>
            </a:r>
            <a:br>
              <a:rPr lang="de-DE" altLang="de-DE" b="0"/>
            </a:br>
            <a:r>
              <a:rPr lang="de-DE" altLang="de-DE" b="0"/>
              <a:t>nach </a:t>
            </a:r>
            <a:br>
              <a:rPr lang="de-DE" altLang="de-DE" b="0"/>
            </a:br>
            <a:r>
              <a:rPr lang="de-DE" altLang="de-DE" b="0"/>
              <a:t>dem </a:t>
            </a:r>
          </a:p>
          <a:p>
            <a:pPr algn="ctr" eaLnBrk="1" hangingPunct="1">
              <a:spcBef>
                <a:spcPct val="0"/>
              </a:spcBef>
            </a:pPr>
            <a:r>
              <a:rPr lang="de-DE" altLang="de-DE" b="0"/>
              <a:t>Bußgeldkatalog </a:t>
            </a:r>
            <a:br>
              <a:rPr lang="de-DE" altLang="de-DE" b="0"/>
            </a:br>
            <a:r>
              <a:rPr lang="de-DE" altLang="de-DE" b="0"/>
              <a:t>gibt.</a:t>
            </a:r>
          </a:p>
        </p:txBody>
      </p:sp>
      <p:sp>
        <p:nvSpPr>
          <p:cNvPr id="868360" name="Text Box 8">
            <a:extLst>
              <a:ext uri="{FF2B5EF4-FFF2-40B4-BE49-F238E27FC236}">
                <a16:creationId xmlns:a16="http://schemas.microsoft.com/office/drawing/2014/main" id="{E8FFA6B7-3AE3-4884-F5F0-865455E0E423}"/>
              </a:ext>
            </a:extLst>
          </p:cNvPr>
          <p:cNvSpPr txBox="1">
            <a:spLocks noChangeArrowheads="1"/>
          </p:cNvSpPr>
          <p:nvPr/>
        </p:nvSpPr>
        <p:spPr bwMode="auto">
          <a:xfrm>
            <a:off x="-22225" y="3789363"/>
            <a:ext cx="42021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a:solidFill>
                  <a:srgbClr val="FF0000"/>
                </a:solidFill>
              </a:rPr>
              <a:t>Problemfeld!</a:t>
            </a:r>
          </a:p>
          <a:p>
            <a:pPr algn="ctr" eaLnBrk="1" hangingPunct="1">
              <a:spcBef>
                <a:spcPct val="0"/>
              </a:spcBef>
            </a:pPr>
            <a:r>
              <a:rPr lang="de-DE" altLang="de-DE" b="0"/>
              <a:t>Sollte etwas passieren sind</a:t>
            </a:r>
          </a:p>
          <a:p>
            <a:pPr algn="ctr" eaLnBrk="1" hangingPunct="1">
              <a:spcBef>
                <a:spcPct val="0"/>
              </a:spcBef>
            </a:pPr>
            <a:r>
              <a:rPr lang="de-DE" altLang="de-DE">
                <a:solidFill>
                  <a:srgbClr val="FF0000"/>
                </a:solidFill>
              </a:rPr>
              <a:t>Regressansprüche</a:t>
            </a:r>
            <a:r>
              <a:rPr lang="de-DE" altLang="de-DE" b="0"/>
              <a:t> denkbar </a:t>
            </a:r>
            <a:br>
              <a:rPr lang="de-DE" altLang="de-DE" b="0"/>
            </a:br>
            <a:r>
              <a:rPr lang="de-DE" altLang="de-DE" b="0"/>
              <a:t>bzw. wahrscheinlich! </a:t>
            </a:r>
            <a:br>
              <a:rPr lang="de-DE" altLang="de-DE" b="0"/>
            </a:br>
            <a:r>
              <a:rPr lang="de-DE" altLang="de-DE" b="0"/>
              <a:t>(HFUK + KSA + Betroffene!)</a:t>
            </a:r>
          </a:p>
        </p:txBody>
      </p:sp>
      <p:sp>
        <p:nvSpPr>
          <p:cNvPr id="868365" name="AutoShape 13">
            <a:extLst>
              <a:ext uri="{FF2B5EF4-FFF2-40B4-BE49-F238E27FC236}">
                <a16:creationId xmlns:a16="http://schemas.microsoft.com/office/drawing/2014/main" id="{6EEACC64-F418-E108-1432-29A14947844C}"/>
              </a:ext>
            </a:extLst>
          </p:cNvPr>
          <p:cNvSpPr>
            <a:spLocks noChangeArrowheads="1"/>
          </p:cNvSpPr>
          <p:nvPr/>
        </p:nvSpPr>
        <p:spPr bwMode="auto">
          <a:xfrm rot="1068999">
            <a:off x="4354513" y="1712913"/>
            <a:ext cx="2649537" cy="720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00FF00"/>
              </a:gs>
              <a:gs pos="100000">
                <a:srgbClr val="FFF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868368" name="Group 16">
            <a:extLst>
              <a:ext uri="{FF2B5EF4-FFF2-40B4-BE49-F238E27FC236}">
                <a16:creationId xmlns:a16="http://schemas.microsoft.com/office/drawing/2014/main" id="{C6FB3F01-3F2A-ED40-A8E0-09039E3D5201}"/>
              </a:ext>
            </a:extLst>
          </p:cNvPr>
          <p:cNvGrpSpPr>
            <a:grpSpLocks/>
          </p:cNvGrpSpPr>
          <p:nvPr/>
        </p:nvGrpSpPr>
        <p:grpSpPr bwMode="auto">
          <a:xfrm>
            <a:off x="3851275" y="3284538"/>
            <a:ext cx="2952750" cy="720725"/>
            <a:chOff x="2426" y="2069"/>
            <a:chExt cx="1860" cy="454"/>
          </a:xfrm>
        </p:grpSpPr>
        <p:sp>
          <p:nvSpPr>
            <p:cNvPr id="40971" name="AutoShape 14">
              <a:extLst>
                <a:ext uri="{FF2B5EF4-FFF2-40B4-BE49-F238E27FC236}">
                  <a16:creationId xmlns:a16="http://schemas.microsoft.com/office/drawing/2014/main" id="{A9871547-1114-8AED-A868-F162F8C6B6BC}"/>
                </a:ext>
              </a:extLst>
            </p:cNvPr>
            <p:cNvSpPr>
              <a:spLocks noChangeArrowheads="1"/>
            </p:cNvSpPr>
            <p:nvPr/>
          </p:nvSpPr>
          <p:spPr bwMode="auto">
            <a:xfrm rot="9544200">
              <a:off x="2426" y="2069"/>
              <a:ext cx="1860" cy="4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424 h 21600"/>
                <a:gd name="T14" fmla="*/ 18906 w 21600"/>
                <a:gd name="T15" fmla="*/ 1622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FF00"/>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0972" name="Text Box 15">
              <a:extLst>
                <a:ext uri="{FF2B5EF4-FFF2-40B4-BE49-F238E27FC236}">
                  <a16:creationId xmlns:a16="http://schemas.microsoft.com/office/drawing/2014/main" id="{D0E443A1-7C84-FF7A-7080-AE3FAAA6F07E}"/>
                </a:ext>
              </a:extLst>
            </p:cNvPr>
            <p:cNvSpPr txBox="1">
              <a:spLocks noChangeArrowheads="1"/>
            </p:cNvSpPr>
            <p:nvPr/>
          </p:nvSpPr>
          <p:spPr bwMode="auto">
            <a:xfrm rot="-1196115">
              <a:off x="2821" y="2177"/>
              <a:ext cx="11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de-DE" altLang="de-DE" sz="1800"/>
                <a:t>R i s i k o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83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8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83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683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8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8" grpId="0"/>
      <p:bldP spid="868359" grpId="0"/>
      <p:bldP spid="8683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ußzeilenplatzhalter 1">
            <a:extLst>
              <a:ext uri="{FF2B5EF4-FFF2-40B4-BE49-F238E27FC236}">
                <a16:creationId xmlns:a16="http://schemas.microsoft.com/office/drawing/2014/main" id="{35644E6B-F4F4-20F5-BE1E-87424DC1CE61}"/>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82001337-E5B9-4A59-B3C5-3BE0721C47DA}" type="slidenum">
              <a:rPr lang="de-DE" altLang="de-DE" sz="1600" smtClean="0">
                <a:solidFill>
                  <a:schemeClr val="bg1"/>
                </a:solidFill>
              </a:rPr>
              <a:pPr>
                <a:spcBef>
                  <a:spcPct val="0"/>
                </a:spcBef>
              </a:pPr>
              <a:t>13</a:t>
            </a:fld>
            <a:r>
              <a:rPr lang="de-DE" altLang="de-DE" sz="1600" dirty="0">
                <a:solidFill>
                  <a:schemeClr val="bg1"/>
                </a:solidFill>
              </a:rPr>
              <a:t>                                                                            </a:t>
            </a:r>
          </a:p>
        </p:txBody>
      </p:sp>
      <p:sp>
        <p:nvSpPr>
          <p:cNvPr id="41986" name="Text Box 2">
            <a:extLst>
              <a:ext uri="{FF2B5EF4-FFF2-40B4-BE49-F238E27FC236}">
                <a16:creationId xmlns:a16="http://schemas.microsoft.com/office/drawing/2014/main" id="{B7F465B4-1760-9D5C-180E-49426F2F2F8A}"/>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41987" name="Rectangle 3">
            <a:extLst>
              <a:ext uri="{FF2B5EF4-FFF2-40B4-BE49-F238E27FC236}">
                <a16:creationId xmlns:a16="http://schemas.microsoft.com/office/drawing/2014/main" id="{17EF6B2C-3E38-D07F-49C2-951678E1DA81}"/>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41988" name="Text Box 4">
            <a:extLst>
              <a:ext uri="{FF2B5EF4-FFF2-40B4-BE49-F238E27FC236}">
                <a16:creationId xmlns:a16="http://schemas.microsoft.com/office/drawing/2014/main" id="{560D70A4-2B11-E34F-5A81-4C5988721A22}"/>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21 Personenbeförderung – „Kindersitzerhöhung“</a:t>
            </a:r>
            <a:endParaRPr lang="de-DE" altLang="de-DE">
              <a:sym typeface="Monotype Sorts"/>
            </a:endParaRPr>
          </a:p>
        </p:txBody>
      </p:sp>
      <p:sp>
        <p:nvSpPr>
          <p:cNvPr id="41989" name="Text Box 5">
            <a:extLst>
              <a:ext uri="{FF2B5EF4-FFF2-40B4-BE49-F238E27FC236}">
                <a16:creationId xmlns:a16="http://schemas.microsoft.com/office/drawing/2014/main" id="{27F63AA7-8428-EE29-2467-BF6BDD877D26}"/>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pic>
        <p:nvPicPr>
          <p:cNvPr id="41990" name="Picture 9">
            <a:extLst>
              <a:ext uri="{FF2B5EF4-FFF2-40B4-BE49-F238E27FC236}">
                <a16:creationId xmlns:a16="http://schemas.microsoft.com/office/drawing/2014/main" id="{5E53F378-70C3-C11A-6CB5-F4A3108F3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00" b="9325"/>
          <a:stretch>
            <a:fillRect/>
          </a:stretch>
        </p:blipFill>
        <p:spPr bwMode="auto">
          <a:xfrm>
            <a:off x="214313" y="831850"/>
            <a:ext cx="8713787"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10" descr="290611-Sitzerhoehungen">
            <a:extLst>
              <a:ext uri="{FF2B5EF4-FFF2-40B4-BE49-F238E27FC236}">
                <a16:creationId xmlns:a16="http://schemas.microsoft.com/office/drawing/2014/main" id="{5B2B238F-FBFD-5A97-E859-D3A163043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050" y="836613"/>
            <a:ext cx="25384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ußzeilenplatzhalter 1">
            <a:extLst>
              <a:ext uri="{FF2B5EF4-FFF2-40B4-BE49-F238E27FC236}">
                <a16:creationId xmlns:a16="http://schemas.microsoft.com/office/drawing/2014/main" id="{CEF42556-65DA-BCDE-6795-F381CEA57715}"/>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CC92A7BE-F9DE-409F-BDD4-0DCBFB8845AD}" type="slidenum">
              <a:rPr lang="de-DE" altLang="de-DE" sz="1600" smtClean="0">
                <a:solidFill>
                  <a:schemeClr val="bg1"/>
                </a:solidFill>
              </a:rPr>
              <a:pPr>
                <a:spcBef>
                  <a:spcPct val="0"/>
                </a:spcBef>
              </a:pPr>
              <a:t>14</a:t>
            </a:fld>
            <a:r>
              <a:rPr lang="de-DE" altLang="de-DE" sz="1600" dirty="0">
                <a:solidFill>
                  <a:schemeClr val="bg1"/>
                </a:solidFill>
              </a:rPr>
              <a:t>                                                                            </a:t>
            </a:r>
          </a:p>
        </p:txBody>
      </p:sp>
      <p:sp>
        <p:nvSpPr>
          <p:cNvPr id="43010" name="Text Box 2">
            <a:extLst>
              <a:ext uri="{FF2B5EF4-FFF2-40B4-BE49-F238E27FC236}">
                <a16:creationId xmlns:a16="http://schemas.microsoft.com/office/drawing/2014/main" id="{7156312A-38FE-1867-70F9-4035DC8E2D42}"/>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43011" name="Rectangle 3">
            <a:extLst>
              <a:ext uri="{FF2B5EF4-FFF2-40B4-BE49-F238E27FC236}">
                <a16:creationId xmlns:a16="http://schemas.microsoft.com/office/drawing/2014/main" id="{979F0EC6-5754-BB54-D566-19FD90D59607}"/>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43012" name="Text Box 4">
            <a:extLst>
              <a:ext uri="{FF2B5EF4-FFF2-40B4-BE49-F238E27FC236}">
                <a16:creationId xmlns:a16="http://schemas.microsoft.com/office/drawing/2014/main" id="{A81C994F-F737-90CB-3514-131D16081B2C}"/>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21 Personenbeförderung – „Kindersitzerhöhung“</a:t>
            </a:r>
            <a:endParaRPr lang="de-DE" altLang="de-DE">
              <a:sym typeface="Monotype Sorts"/>
            </a:endParaRPr>
          </a:p>
        </p:txBody>
      </p:sp>
      <p:sp>
        <p:nvSpPr>
          <p:cNvPr id="43013" name="Text Box 5">
            <a:extLst>
              <a:ext uri="{FF2B5EF4-FFF2-40B4-BE49-F238E27FC236}">
                <a16:creationId xmlns:a16="http://schemas.microsoft.com/office/drawing/2014/main" id="{AC1A6DF4-F733-8BEE-01F3-1B2F4F77BFAD}"/>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pic>
        <p:nvPicPr>
          <p:cNvPr id="43014" name="Picture 6">
            <a:extLst>
              <a:ext uri="{FF2B5EF4-FFF2-40B4-BE49-F238E27FC236}">
                <a16:creationId xmlns:a16="http://schemas.microsoft.com/office/drawing/2014/main" id="{E878935E-1888-A412-8943-FE4AD9719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00" b="9325"/>
          <a:stretch>
            <a:fillRect/>
          </a:stretch>
        </p:blipFill>
        <p:spPr bwMode="auto">
          <a:xfrm>
            <a:off x="214313" y="831850"/>
            <a:ext cx="8713787"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descr="290611-Sitzerhoehungen">
            <a:extLst>
              <a:ext uri="{FF2B5EF4-FFF2-40B4-BE49-F238E27FC236}">
                <a16:creationId xmlns:a16="http://schemas.microsoft.com/office/drawing/2014/main" id="{D893A2F8-BEA4-282E-1E9D-D2B22EE5C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050" y="836613"/>
            <a:ext cx="25384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8">
            <a:extLst>
              <a:ext uri="{FF2B5EF4-FFF2-40B4-BE49-F238E27FC236}">
                <a16:creationId xmlns:a16="http://schemas.microsoft.com/office/drawing/2014/main" id="{E08DD372-8065-56A5-8ABE-F69B7E59CBD5}"/>
              </a:ext>
            </a:extLst>
          </p:cNvPr>
          <p:cNvSpPr txBox="1">
            <a:spLocks noChangeArrowheads="1"/>
          </p:cNvSpPr>
          <p:nvPr/>
        </p:nvSpPr>
        <p:spPr bwMode="auto">
          <a:xfrm>
            <a:off x="0" y="83661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de-DE" altLang="de-DE" b="0"/>
              <a:t>	</a:t>
            </a:r>
            <a:r>
              <a:rPr lang="de-DE" altLang="de-DE">
                <a:solidFill>
                  <a:srgbClr val="FF0000"/>
                </a:solidFill>
              </a:rPr>
              <a:t>... und was ist bei Kindern 						       zu berücksichtigen?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ußzeilenplatzhalter 1">
            <a:extLst>
              <a:ext uri="{FF2B5EF4-FFF2-40B4-BE49-F238E27FC236}">
                <a16:creationId xmlns:a16="http://schemas.microsoft.com/office/drawing/2014/main" id="{18B7BDD2-A081-F7B1-E0E7-325FADFA37F9}"/>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EB58733C-409A-42D6-A717-BD5B294C20E9}" type="slidenum">
              <a:rPr lang="de-DE" altLang="de-DE" sz="1600" smtClean="0">
                <a:solidFill>
                  <a:schemeClr val="bg1"/>
                </a:solidFill>
              </a:rPr>
              <a:pPr>
                <a:spcBef>
                  <a:spcPct val="0"/>
                </a:spcBef>
              </a:pPr>
              <a:t>15</a:t>
            </a:fld>
            <a:r>
              <a:rPr lang="de-DE" altLang="de-DE" sz="1600" dirty="0">
                <a:solidFill>
                  <a:schemeClr val="bg1"/>
                </a:solidFill>
              </a:rPr>
              <a:t>                                                                            </a:t>
            </a:r>
          </a:p>
        </p:txBody>
      </p:sp>
      <p:sp>
        <p:nvSpPr>
          <p:cNvPr id="44034" name="Text Box 2">
            <a:extLst>
              <a:ext uri="{FF2B5EF4-FFF2-40B4-BE49-F238E27FC236}">
                <a16:creationId xmlns:a16="http://schemas.microsoft.com/office/drawing/2014/main" id="{31D989B7-91B3-B985-63D5-3C25502B5BBD}"/>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44035" name="Rectangle 3">
            <a:extLst>
              <a:ext uri="{FF2B5EF4-FFF2-40B4-BE49-F238E27FC236}">
                <a16:creationId xmlns:a16="http://schemas.microsoft.com/office/drawing/2014/main" id="{A5EEA5CC-6484-8AD9-8FDC-D9FF73D17947}"/>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44036" name="Text Box 4">
            <a:extLst>
              <a:ext uri="{FF2B5EF4-FFF2-40B4-BE49-F238E27FC236}">
                <a16:creationId xmlns:a16="http://schemas.microsoft.com/office/drawing/2014/main" id="{5B066257-F019-CE43-9F9B-66B0BDC642A5}"/>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21 Personenbeförderung – „Kindersitzerhöhung“</a:t>
            </a:r>
            <a:endParaRPr lang="de-DE" altLang="de-DE">
              <a:sym typeface="Monotype Sorts"/>
            </a:endParaRPr>
          </a:p>
        </p:txBody>
      </p:sp>
      <p:sp>
        <p:nvSpPr>
          <p:cNvPr id="44037" name="Text Box 5">
            <a:extLst>
              <a:ext uri="{FF2B5EF4-FFF2-40B4-BE49-F238E27FC236}">
                <a16:creationId xmlns:a16="http://schemas.microsoft.com/office/drawing/2014/main" id="{0A9B5033-77A1-FAC2-BF79-C140B941CF86}"/>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44038" name="Rectangle 11">
            <a:extLst>
              <a:ext uri="{FF2B5EF4-FFF2-40B4-BE49-F238E27FC236}">
                <a16:creationId xmlns:a16="http://schemas.microsoft.com/office/drawing/2014/main" id="{108C42F3-7573-A0D1-3D58-12B74EFC37A5}"/>
              </a:ext>
            </a:extLst>
          </p:cNvPr>
          <p:cNvSpPr>
            <a:spLocks noChangeArrowheads="1"/>
          </p:cNvSpPr>
          <p:nvPr/>
        </p:nvSpPr>
        <p:spPr bwMode="auto">
          <a:xfrm>
            <a:off x="395536" y="1445654"/>
            <a:ext cx="8425061" cy="313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40000"/>
              </a:lnSpc>
              <a:spcBef>
                <a:spcPct val="0"/>
              </a:spcBef>
            </a:pPr>
            <a:r>
              <a:rPr lang="de-DE" altLang="de-DE" b="0" dirty="0"/>
              <a:t>Auch bei den Jugendfeuerwehren besteht die Pflicht, Kinder bis zum </a:t>
            </a:r>
            <a:r>
              <a:rPr lang="de-DE" altLang="de-DE" b="0" dirty="0">
                <a:solidFill>
                  <a:srgbClr val="FF0000"/>
                </a:solidFill>
              </a:rPr>
              <a:t>vollendeten 12. Lebensjahr</a:t>
            </a:r>
            <a:r>
              <a:rPr lang="de-DE" altLang="de-DE" b="0" dirty="0"/>
              <a:t>, die </a:t>
            </a:r>
            <a:r>
              <a:rPr lang="de-DE" altLang="de-DE" b="0" dirty="0">
                <a:solidFill>
                  <a:srgbClr val="FF0000"/>
                </a:solidFill>
              </a:rPr>
              <a:t>kleiner als 1,50 m</a:t>
            </a:r>
            <a:r>
              <a:rPr lang="de-DE" altLang="de-DE" b="0" dirty="0"/>
              <a:t> sind, mit amtlich gekennzeichneten und geeigneten Rückhalteeinrichtungen (Sitzerhöhungen) und einem Dreipunkt-Sicherheitsgurt zu sichern. </a:t>
            </a:r>
            <a:r>
              <a:rPr lang="de-DE" altLang="de-DE" b="0" dirty="0">
                <a:solidFill>
                  <a:srgbClr val="FF0000"/>
                </a:solidFill>
              </a:rPr>
              <a:t>Dies gilt auch für alle Fahrten in Feuerwehrfahrzeugen</a:t>
            </a:r>
            <a:r>
              <a:rPr lang="de-DE" altLang="de-DE" b="0" dirty="0"/>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ußzeilenplatzhalter 1">
            <a:extLst>
              <a:ext uri="{FF2B5EF4-FFF2-40B4-BE49-F238E27FC236}">
                <a16:creationId xmlns:a16="http://schemas.microsoft.com/office/drawing/2014/main" id="{99609DAD-5143-72C3-A603-90082D917E57}"/>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CEFE5530-F104-4D47-9739-C138205DD2F4}" type="slidenum">
              <a:rPr lang="de-DE" altLang="de-DE" sz="1600" smtClean="0">
                <a:solidFill>
                  <a:schemeClr val="bg1"/>
                </a:solidFill>
              </a:rPr>
              <a:pPr>
                <a:spcBef>
                  <a:spcPct val="0"/>
                </a:spcBef>
              </a:pPr>
              <a:t>16</a:t>
            </a:fld>
            <a:r>
              <a:rPr lang="de-DE" altLang="de-DE" sz="1600" dirty="0">
                <a:solidFill>
                  <a:schemeClr val="bg1"/>
                </a:solidFill>
              </a:rPr>
              <a:t>                                                                            </a:t>
            </a:r>
          </a:p>
        </p:txBody>
      </p:sp>
      <p:pic>
        <p:nvPicPr>
          <p:cNvPr id="45058" name="Picture 10" descr="images a">
            <a:extLst>
              <a:ext uri="{FF2B5EF4-FFF2-40B4-BE49-F238E27FC236}">
                <a16:creationId xmlns:a16="http://schemas.microsoft.com/office/drawing/2014/main" id="{FFC253C4-B247-2FCD-52BD-3D486E606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73" b="8328"/>
          <a:stretch>
            <a:fillRect/>
          </a:stretch>
        </p:blipFill>
        <p:spPr bwMode="auto">
          <a:xfrm>
            <a:off x="5940425" y="765175"/>
            <a:ext cx="30956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2">
            <a:extLst>
              <a:ext uri="{FF2B5EF4-FFF2-40B4-BE49-F238E27FC236}">
                <a16:creationId xmlns:a16="http://schemas.microsoft.com/office/drawing/2014/main" id="{9C0906CC-D597-E314-C4A9-5C897920EBB8}"/>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45060" name="Rectangle 3">
            <a:extLst>
              <a:ext uri="{FF2B5EF4-FFF2-40B4-BE49-F238E27FC236}">
                <a16:creationId xmlns:a16="http://schemas.microsoft.com/office/drawing/2014/main" id="{34CED100-13ED-C7FD-778E-189E8C4B8FBB}"/>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45061" name="Text Box 4">
            <a:extLst>
              <a:ext uri="{FF2B5EF4-FFF2-40B4-BE49-F238E27FC236}">
                <a16:creationId xmlns:a16="http://schemas.microsoft.com/office/drawing/2014/main" id="{93AAFA19-46D0-6E32-6443-5E64DBD2CB03}"/>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21 Personenbeförderung – „Kindersitzerhöhung“</a:t>
            </a:r>
            <a:endParaRPr lang="de-DE" altLang="de-DE">
              <a:sym typeface="Monotype Sorts"/>
            </a:endParaRPr>
          </a:p>
        </p:txBody>
      </p:sp>
      <p:sp>
        <p:nvSpPr>
          <p:cNvPr id="45062" name="Text Box 5">
            <a:extLst>
              <a:ext uri="{FF2B5EF4-FFF2-40B4-BE49-F238E27FC236}">
                <a16:creationId xmlns:a16="http://schemas.microsoft.com/office/drawing/2014/main" id="{506E187C-C0C7-496F-37F2-F167FCEE5CA3}"/>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pic>
        <p:nvPicPr>
          <p:cNvPr id="45063" name="Picture 8" descr="IMG_0183">
            <a:extLst>
              <a:ext uri="{FF2B5EF4-FFF2-40B4-BE49-F238E27FC236}">
                <a16:creationId xmlns:a16="http://schemas.microsoft.com/office/drawing/2014/main" id="{21CA8E3F-C88E-26DA-72C6-042E3A706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05" t="2786" r="8337"/>
          <a:stretch>
            <a:fillRect/>
          </a:stretch>
        </p:blipFill>
        <p:spPr bwMode="auto">
          <a:xfrm>
            <a:off x="107950" y="852488"/>
            <a:ext cx="575945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1" descr="images">
            <a:extLst>
              <a:ext uri="{FF2B5EF4-FFF2-40B4-BE49-F238E27FC236}">
                <a16:creationId xmlns:a16="http://schemas.microsoft.com/office/drawing/2014/main" id="{C4E02FBE-C286-2524-4421-19DB2A4BE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789363"/>
            <a:ext cx="295275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Box 14">
            <a:extLst>
              <a:ext uri="{FF2B5EF4-FFF2-40B4-BE49-F238E27FC236}">
                <a16:creationId xmlns:a16="http://schemas.microsoft.com/office/drawing/2014/main" id="{A5661FA9-08DE-15DC-02FD-81389ACED652}"/>
              </a:ext>
            </a:extLst>
          </p:cNvPr>
          <p:cNvSpPr txBox="1">
            <a:spLocks noChangeArrowheads="1"/>
          </p:cNvSpPr>
          <p:nvPr/>
        </p:nvSpPr>
        <p:spPr bwMode="auto">
          <a:xfrm>
            <a:off x="5867400" y="3429000"/>
            <a:ext cx="327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de-DE" altLang="de-DE" sz="1600" b="0"/>
              <a:t>Achtung: Qualitätsunterschiede!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ußzeilenplatzhalter 1">
            <a:extLst>
              <a:ext uri="{FF2B5EF4-FFF2-40B4-BE49-F238E27FC236}">
                <a16:creationId xmlns:a16="http://schemas.microsoft.com/office/drawing/2014/main" id="{04D8616A-497F-130A-3EAD-35BCEDCA5E76}"/>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DE239CFE-04C2-4A8A-9AA4-8920CD99BFDE}" type="slidenum">
              <a:rPr lang="de-DE" altLang="de-DE" sz="1600" smtClean="0">
                <a:solidFill>
                  <a:schemeClr val="bg1"/>
                </a:solidFill>
              </a:rPr>
              <a:pPr>
                <a:spcBef>
                  <a:spcPct val="0"/>
                </a:spcBef>
              </a:pPr>
              <a:t>17</a:t>
            </a:fld>
            <a:r>
              <a:rPr lang="de-DE" altLang="de-DE" sz="1600" dirty="0">
                <a:solidFill>
                  <a:schemeClr val="bg1"/>
                </a:solidFill>
              </a:rPr>
              <a:t>                                                                            </a:t>
            </a:r>
          </a:p>
        </p:txBody>
      </p:sp>
      <p:pic>
        <p:nvPicPr>
          <p:cNvPr id="46082" name="Picture 2" descr="images a">
            <a:extLst>
              <a:ext uri="{FF2B5EF4-FFF2-40B4-BE49-F238E27FC236}">
                <a16:creationId xmlns:a16="http://schemas.microsoft.com/office/drawing/2014/main" id="{57E8BBB5-5079-9D15-9274-88C4F2A63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73" b="8328"/>
          <a:stretch>
            <a:fillRect/>
          </a:stretch>
        </p:blipFill>
        <p:spPr bwMode="auto">
          <a:xfrm>
            <a:off x="5940425" y="765175"/>
            <a:ext cx="30956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a:extLst>
              <a:ext uri="{FF2B5EF4-FFF2-40B4-BE49-F238E27FC236}">
                <a16:creationId xmlns:a16="http://schemas.microsoft.com/office/drawing/2014/main" id="{FF86A61A-C6B2-B78C-6203-74C0AD3BD2FF}"/>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46084" name="Rectangle 4">
            <a:extLst>
              <a:ext uri="{FF2B5EF4-FFF2-40B4-BE49-F238E27FC236}">
                <a16:creationId xmlns:a16="http://schemas.microsoft.com/office/drawing/2014/main" id="{EB87577C-4385-6C1D-0BAC-53BC2C42CE8C}"/>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46085" name="Text Box 5">
            <a:extLst>
              <a:ext uri="{FF2B5EF4-FFF2-40B4-BE49-F238E27FC236}">
                <a16:creationId xmlns:a16="http://schemas.microsoft.com/office/drawing/2014/main" id="{688FE6F3-881B-23E6-13C0-AAA3A23D005A}"/>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21 Personenbeförderung – „Kindersitzerhöhung“</a:t>
            </a:r>
            <a:endParaRPr lang="de-DE" altLang="de-DE">
              <a:sym typeface="Monotype Sorts"/>
            </a:endParaRPr>
          </a:p>
        </p:txBody>
      </p:sp>
      <p:sp>
        <p:nvSpPr>
          <p:cNvPr id="46086" name="Text Box 6">
            <a:extLst>
              <a:ext uri="{FF2B5EF4-FFF2-40B4-BE49-F238E27FC236}">
                <a16:creationId xmlns:a16="http://schemas.microsoft.com/office/drawing/2014/main" id="{1645C711-43FB-CDA6-329D-7281495B5FA5}"/>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pic>
        <p:nvPicPr>
          <p:cNvPr id="46087" name="Picture 7" descr="IMG_0183">
            <a:extLst>
              <a:ext uri="{FF2B5EF4-FFF2-40B4-BE49-F238E27FC236}">
                <a16:creationId xmlns:a16="http://schemas.microsoft.com/office/drawing/2014/main" id="{C18D8F20-E54E-1C3C-25D9-21123398E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05" t="2786" r="8337"/>
          <a:stretch>
            <a:fillRect/>
          </a:stretch>
        </p:blipFill>
        <p:spPr bwMode="auto">
          <a:xfrm>
            <a:off x="107950" y="852488"/>
            <a:ext cx="575945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images">
            <a:extLst>
              <a:ext uri="{FF2B5EF4-FFF2-40B4-BE49-F238E27FC236}">
                <a16:creationId xmlns:a16="http://schemas.microsoft.com/office/drawing/2014/main" id="{13907E87-AB8B-EB03-1421-6F20FBF81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789363"/>
            <a:ext cx="295275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a:extLst>
              <a:ext uri="{FF2B5EF4-FFF2-40B4-BE49-F238E27FC236}">
                <a16:creationId xmlns:a16="http://schemas.microsoft.com/office/drawing/2014/main" id="{97CA0D8C-2870-20E6-F3CD-F57C4B9ED9B8}"/>
              </a:ext>
            </a:extLst>
          </p:cNvPr>
          <p:cNvSpPr txBox="1">
            <a:spLocks noChangeArrowheads="1"/>
          </p:cNvSpPr>
          <p:nvPr/>
        </p:nvSpPr>
        <p:spPr bwMode="auto">
          <a:xfrm>
            <a:off x="5867400" y="3429000"/>
            <a:ext cx="327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de-DE" altLang="de-DE" sz="1600" b="0"/>
              <a:t>Achtung: Qualitätsunterschiede!</a:t>
            </a:r>
          </a:p>
        </p:txBody>
      </p:sp>
      <p:sp>
        <p:nvSpPr>
          <p:cNvPr id="46090" name="Line 10">
            <a:extLst>
              <a:ext uri="{FF2B5EF4-FFF2-40B4-BE49-F238E27FC236}">
                <a16:creationId xmlns:a16="http://schemas.microsoft.com/office/drawing/2014/main" id="{9A55DE73-FDAF-4483-6B3C-3A2E9B212858}"/>
              </a:ext>
            </a:extLst>
          </p:cNvPr>
          <p:cNvSpPr>
            <a:spLocks noChangeShapeType="1"/>
          </p:cNvSpPr>
          <p:nvPr/>
        </p:nvSpPr>
        <p:spPr bwMode="auto">
          <a:xfrm>
            <a:off x="6156325" y="3716338"/>
            <a:ext cx="2736850" cy="2160587"/>
          </a:xfrm>
          <a:prstGeom prst="line">
            <a:avLst/>
          </a:prstGeom>
          <a:noFill/>
          <a:ln w="762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6091" name="Line 11">
            <a:extLst>
              <a:ext uri="{FF2B5EF4-FFF2-40B4-BE49-F238E27FC236}">
                <a16:creationId xmlns:a16="http://schemas.microsoft.com/office/drawing/2014/main" id="{37AAAEF8-490E-4DE7-B58A-BF3E9548F582}"/>
              </a:ext>
            </a:extLst>
          </p:cNvPr>
          <p:cNvSpPr>
            <a:spLocks noChangeShapeType="1"/>
          </p:cNvSpPr>
          <p:nvPr/>
        </p:nvSpPr>
        <p:spPr bwMode="auto">
          <a:xfrm flipH="1">
            <a:off x="6011863" y="3716338"/>
            <a:ext cx="2808287" cy="2233612"/>
          </a:xfrm>
          <a:prstGeom prst="line">
            <a:avLst/>
          </a:prstGeom>
          <a:noFill/>
          <a:ln w="762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A83016F-E05B-1453-7D01-E7D5C26DF218}"/>
              </a:ext>
            </a:extLst>
          </p:cNvPr>
          <p:cNvSpPr>
            <a:spLocks noGrp="1"/>
          </p:cNvSpPr>
          <p:nvPr>
            <p:ph type="ftr" sz="quarter" idx="10"/>
          </p:nvPr>
        </p:nvSpPr>
        <p:spPr/>
        <p:txBody>
          <a:bodyPr/>
          <a:lstStyle/>
          <a:p>
            <a:pPr>
              <a:defRPr/>
            </a:pPr>
            <a:r>
              <a:rPr lang="de-DE" altLang="de-DE" dirty="0"/>
              <a:t>Sicherheit des KFV Ostholstein																	      				  								</a:t>
            </a:r>
            <a:fld id="{C2387A5C-1637-473F-8E8E-320F976336A5}" type="slidenum">
              <a:rPr lang="de-DE" altLang="de-DE" smtClean="0"/>
              <a:pPr>
                <a:defRPr/>
              </a:pPr>
              <a:t>18</a:t>
            </a:fld>
            <a:r>
              <a:rPr lang="de-DE" altLang="de-DE" dirty="0"/>
              <a:t>                                                                            </a:t>
            </a:r>
          </a:p>
        </p:txBody>
      </p:sp>
      <p:pic>
        <p:nvPicPr>
          <p:cNvPr id="7" name="Grafik 6">
            <a:extLst>
              <a:ext uri="{FF2B5EF4-FFF2-40B4-BE49-F238E27FC236}">
                <a16:creationId xmlns:a16="http://schemas.microsoft.com/office/drawing/2014/main" id="{FD57FF04-2171-9AEE-B9CC-D8D48519F2F2}"/>
              </a:ext>
            </a:extLst>
          </p:cNvPr>
          <p:cNvPicPr>
            <a:picLocks noChangeAspect="1"/>
          </p:cNvPicPr>
          <p:nvPr/>
        </p:nvPicPr>
        <p:blipFill>
          <a:blip r:embed="rId2"/>
          <a:stretch>
            <a:fillRect/>
          </a:stretch>
        </p:blipFill>
        <p:spPr>
          <a:xfrm>
            <a:off x="393172" y="1355192"/>
            <a:ext cx="8355292" cy="4954128"/>
          </a:xfrm>
          <a:prstGeom prst="rect">
            <a:avLst/>
          </a:prstGeom>
        </p:spPr>
      </p:pic>
      <p:sp>
        <p:nvSpPr>
          <p:cNvPr id="8" name="Rectangle 3">
            <a:extLst>
              <a:ext uri="{FF2B5EF4-FFF2-40B4-BE49-F238E27FC236}">
                <a16:creationId xmlns:a16="http://schemas.microsoft.com/office/drawing/2014/main" id="{707F8861-B9CD-AA6F-F1FC-71760D87C952}"/>
              </a:ext>
            </a:extLst>
          </p:cNvPr>
          <p:cNvSpPr txBox="1">
            <a:spLocks noChangeArrowheads="1"/>
          </p:cNvSpPr>
          <p:nvPr/>
        </p:nvSpPr>
        <p:spPr bwMode="auto">
          <a:xfrm>
            <a:off x="0" y="0"/>
            <a:ext cx="9144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400" b="1" kern="1200">
                <a:solidFill>
                  <a:srgbClr val="000099"/>
                </a:solidFill>
                <a:latin typeface="+mj-lt"/>
                <a:ea typeface="+mj-ea"/>
                <a:cs typeface="+mj-cs"/>
              </a:defRPr>
            </a:lvl1pPr>
            <a:lvl2pPr algn="l" rtl="0" eaLnBrk="0" fontAlgn="base" hangingPunct="0">
              <a:spcBef>
                <a:spcPct val="0"/>
              </a:spcBef>
              <a:spcAft>
                <a:spcPct val="0"/>
              </a:spcAft>
              <a:defRPr sz="2400" b="1">
                <a:solidFill>
                  <a:srgbClr val="000099"/>
                </a:solidFill>
                <a:latin typeface="Arial" panose="020B0604020202020204" pitchFamily="34" charset="0"/>
              </a:defRPr>
            </a:lvl2pPr>
            <a:lvl3pPr algn="l" rtl="0" eaLnBrk="0" fontAlgn="base" hangingPunct="0">
              <a:spcBef>
                <a:spcPct val="0"/>
              </a:spcBef>
              <a:spcAft>
                <a:spcPct val="0"/>
              </a:spcAft>
              <a:defRPr sz="2400" b="1">
                <a:solidFill>
                  <a:srgbClr val="000099"/>
                </a:solidFill>
                <a:latin typeface="Arial" panose="020B0604020202020204" pitchFamily="34" charset="0"/>
              </a:defRPr>
            </a:lvl3pPr>
            <a:lvl4pPr algn="l" rtl="0" eaLnBrk="0" fontAlgn="base" hangingPunct="0">
              <a:spcBef>
                <a:spcPct val="0"/>
              </a:spcBef>
              <a:spcAft>
                <a:spcPct val="0"/>
              </a:spcAft>
              <a:defRPr sz="2400" b="1">
                <a:solidFill>
                  <a:srgbClr val="000099"/>
                </a:solidFill>
                <a:latin typeface="Arial" panose="020B0604020202020204" pitchFamily="34" charset="0"/>
              </a:defRPr>
            </a:lvl4pPr>
            <a:lvl5pPr algn="l" rtl="0" eaLnBrk="0" fontAlgn="base" hangingPunct="0">
              <a:spcBef>
                <a:spcPct val="0"/>
              </a:spcBef>
              <a:spcAft>
                <a:spcPct val="0"/>
              </a:spcAft>
              <a:defRPr sz="2400" b="1">
                <a:solidFill>
                  <a:srgbClr val="000099"/>
                </a:solidFill>
                <a:latin typeface="Arial" panose="020B0604020202020204" pitchFamily="34" charset="0"/>
              </a:defRPr>
            </a:lvl5pPr>
            <a:lvl6pPr marL="457200" algn="l" rtl="0" fontAlgn="base">
              <a:spcBef>
                <a:spcPct val="0"/>
              </a:spcBef>
              <a:spcAft>
                <a:spcPct val="0"/>
              </a:spcAft>
              <a:defRPr sz="2400" b="1">
                <a:solidFill>
                  <a:srgbClr val="000099"/>
                </a:solidFill>
                <a:latin typeface="Arial" panose="020B0604020202020204" pitchFamily="34" charset="0"/>
              </a:defRPr>
            </a:lvl6pPr>
            <a:lvl7pPr marL="914400" algn="l" rtl="0" fontAlgn="base">
              <a:spcBef>
                <a:spcPct val="0"/>
              </a:spcBef>
              <a:spcAft>
                <a:spcPct val="0"/>
              </a:spcAft>
              <a:defRPr sz="2400" b="1">
                <a:solidFill>
                  <a:srgbClr val="000099"/>
                </a:solidFill>
                <a:latin typeface="Arial" panose="020B0604020202020204" pitchFamily="34" charset="0"/>
              </a:defRPr>
            </a:lvl7pPr>
            <a:lvl8pPr marL="1371600" algn="l" rtl="0" fontAlgn="base">
              <a:spcBef>
                <a:spcPct val="0"/>
              </a:spcBef>
              <a:spcAft>
                <a:spcPct val="0"/>
              </a:spcAft>
              <a:defRPr sz="2400" b="1">
                <a:solidFill>
                  <a:srgbClr val="000099"/>
                </a:solidFill>
                <a:latin typeface="Arial" panose="020B0604020202020204" pitchFamily="34" charset="0"/>
              </a:defRPr>
            </a:lvl8pPr>
            <a:lvl9pPr marL="1828800" algn="l" rtl="0" fontAlgn="base">
              <a:spcBef>
                <a:spcPct val="0"/>
              </a:spcBef>
              <a:spcAft>
                <a:spcPct val="0"/>
              </a:spcAft>
              <a:defRPr sz="2400" b="1">
                <a:solidFill>
                  <a:srgbClr val="000099"/>
                </a:solidFill>
                <a:latin typeface="Arial" panose="020B0604020202020204" pitchFamily="34" charset="0"/>
              </a:defRPr>
            </a:lvl9pPr>
          </a:lstStyle>
          <a:p>
            <a:pPr eaLnBrk="1" hangingPunct="1"/>
            <a:r>
              <a:rPr lang="de-DE" altLang="de-DE"/>
              <a:t> Straßenverkehrsordnung (StVO)</a:t>
            </a:r>
            <a:endParaRPr lang="de-DE" altLang="de-DE" sz="1400" b="0" dirty="0">
              <a:solidFill>
                <a:schemeClr val="tx1"/>
              </a:solidFill>
            </a:endParaRPr>
          </a:p>
        </p:txBody>
      </p:sp>
      <p:sp>
        <p:nvSpPr>
          <p:cNvPr id="9" name="Text Box 4">
            <a:extLst>
              <a:ext uri="{FF2B5EF4-FFF2-40B4-BE49-F238E27FC236}">
                <a16:creationId xmlns:a16="http://schemas.microsoft.com/office/drawing/2014/main" id="{7A7F8E23-B9FF-0396-1858-34F30FC527BB}"/>
              </a:ext>
            </a:extLst>
          </p:cNvPr>
          <p:cNvSpPr txBox="1">
            <a:spLocks noChangeArrowheads="1"/>
          </p:cNvSpPr>
          <p:nvPr/>
        </p:nvSpPr>
        <p:spPr bwMode="auto">
          <a:xfrm>
            <a:off x="0" y="455613"/>
            <a:ext cx="91440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dirty="0">
                <a:sym typeface="Monotype Sorts"/>
              </a:rPr>
              <a:t> § 21 Personenbeförderung – „Kindersitzerhöhung“</a:t>
            </a:r>
          </a:p>
          <a:p>
            <a:pPr>
              <a:lnSpc>
                <a:spcPct val="80000"/>
              </a:lnSpc>
              <a:spcBef>
                <a:spcPct val="50000"/>
              </a:spcBef>
            </a:pPr>
            <a:r>
              <a:rPr lang="de-DE" altLang="de-DE" b="1" dirty="0">
                <a:sym typeface="Monotype Sorts"/>
              </a:rPr>
              <a:t>														</a:t>
            </a:r>
            <a:r>
              <a:rPr lang="de-DE" altLang="de-DE" b="1" dirty="0">
                <a:solidFill>
                  <a:schemeClr val="accent1">
                    <a:lumMod val="50000"/>
                  </a:schemeClr>
                </a:solidFill>
                <a:sym typeface="Monotype Sorts"/>
              </a:rPr>
              <a:t>Das ECE Prüfzeichen</a:t>
            </a:r>
            <a:endParaRPr lang="de-DE" altLang="de-DE" dirty="0">
              <a:solidFill>
                <a:schemeClr val="accent1">
                  <a:lumMod val="50000"/>
                </a:schemeClr>
              </a:solidFill>
              <a:sym typeface="Monotype Sorts"/>
            </a:endParaRPr>
          </a:p>
        </p:txBody>
      </p:sp>
      <p:sp>
        <p:nvSpPr>
          <p:cNvPr id="10" name="Text Box 5">
            <a:extLst>
              <a:ext uri="{FF2B5EF4-FFF2-40B4-BE49-F238E27FC236}">
                <a16:creationId xmlns:a16="http://schemas.microsoft.com/office/drawing/2014/main" id="{009C0FB5-87A7-22FD-7378-66B744397817}"/>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dirty="0">
                <a:solidFill>
                  <a:srgbClr val="FF0000"/>
                </a:solidFill>
              </a:rPr>
              <a:t>! Der Fahrzeugführer ... ist verantwortlich ... !</a:t>
            </a:r>
          </a:p>
        </p:txBody>
      </p:sp>
      <p:sp>
        <p:nvSpPr>
          <p:cNvPr id="12" name="Textfeld 11">
            <a:extLst>
              <a:ext uri="{FF2B5EF4-FFF2-40B4-BE49-F238E27FC236}">
                <a16:creationId xmlns:a16="http://schemas.microsoft.com/office/drawing/2014/main" id="{AD505EAD-92B9-EE68-5CEC-03E2A5632945}"/>
              </a:ext>
            </a:extLst>
          </p:cNvPr>
          <p:cNvSpPr txBox="1"/>
          <p:nvPr/>
        </p:nvSpPr>
        <p:spPr>
          <a:xfrm>
            <a:off x="5076056" y="4110171"/>
            <a:ext cx="3744416" cy="830997"/>
          </a:xfrm>
          <a:prstGeom prst="rect">
            <a:avLst/>
          </a:prstGeom>
          <a:solidFill>
            <a:schemeClr val="bg1"/>
          </a:solidFill>
        </p:spPr>
        <p:txBody>
          <a:bodyPr wrap="square" rtlCol="0">
            <a:spAutoFit/>
          </a:bodyPr>
          <a:lstStyle/>
          <a:p>
            <a:r>
              <a:rPr lang="de-DE" sz="1200" dirty="0"/>
              <a:t>Prüfnummer: Die ersten beiden Ziffern weisen auf die erfüllte Prüfnorm hin. </a:t>
            </a:r>
            <a:r>
              <a:rPr lang="de-DE" sz="1200" b="1" dirty="0">
                <a:solidFill>
                  <a:srgbClr val="FF0000"/>
                </a:solidFill>
              </a:rPr>
              <a:t>Die Prüfnorm 01 und 02 sind seit dem  8 April 2008 nicht mehr zulässig</a:t>
            </a:r>
            <a:r>
              <a:rPr lang="de-DE" sz="1200" dirty="0"/>
              <a:t>. Hier UN ECE-R44/04</a:t>
            </a:r>
          </a:p>
        </p:txBody>
      </p:sp>
    </p:spTree>
    <p:extLst>
      <p:ext uri="{BB962C8B-B14F-4D97-AF65-F5344CB8AC3E}">
        <p14:creationId xmlns:p14="http://schemas.microsoft.com/office/powerpoint/2010/main" val="1442276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ußzeilenplatzhalter 1">
            <a:extLst>
              <a:ext uri="{FF2B5EF4-FFF2-40B4-BE49-F238E27FC236}">
                <a16:creationId xmlns:a16="http://schemas.microsoft.com/office/drawing/2014/main" id="{726CD7B1-845C-AB48-0A00-6098009C1B28}"/>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BDBE39B7-14A7-43C5-AD3C-8B280ED445A6}" type="slidenum">
              <a:rPr lang="de-DE" altLang="de-DE" sz="1600" smtClean="0">
                <a:solidFill>
                  <a:schemeClr val="bg1"/>
                </a:solidFill>
              </a:rPr>
              <a:pPr>
                <a:spcBef>
                  <a:spcPct val="0"/>
                </a:spcBef>
              </a:pPr>
              <a:t>19</a:t>
            </a:fld>
            <a:r>
              <a:rPr lang="de-DE" altLang="de-DE" sz="1600" dirty="0">
                <a:solidFill>
                  <a:schemeClr val="bg1"/>
                </a:solidFill>
              </a:rPr>
              <a:t>                                                                            </a:t>
            </a:r>
          </a:p>
        </p:txBody>
      </p:sp>
      <p:sp>
        <p:nvSpPr>
          <p:cNvPr id="49154" name="Text Box 2">
            <a:extLst>
              <a:ext uri="{FF2B5EF4-FFF2-40B4-BE49-F238E27FC236}">
                <a16:creationId xmlns:a16="http://schemas.microsoft.com/office/drawing/2014/main" id="{208E1089-A547-D4E0-31E5-E4F7444CA164}"/>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49155" name="Rectangle 3">
            <a:extLst>
              <a:ext uri="{FF2B5EF4-FFF2-40B4-BE49-F238E27FC236}">
                <a16:creationId xmlns:a16="http://schemas.microsoft.com/office/drawing/2014/main" id="{04720EB5-7325-4F16-2ACE-A7D70434C4D4}"/>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49156" name="Text Box 4">
            <a:extLst>
              <a:ext uri="{FF2B5EF4-FFF2-40B4-BE49-F238E27FC236}">
                <a16:creationId xmlns:a16="http://schemas.microsoft.com/office/drawing/2014/main" id="{21854F99-D844-6753-2E17-0F785B4C123F}"/>
              </a:ext>
            </a:extLst>
          </p:cNvPr>
          <p:cNvSpPr txBox="1">
            <a:spLocks noChangeArrowheads="1"/>
          </p:cNvSpPr>
          <p:nvPr/>
        </p:nvSpPr>
        <p:spPr bwMode="auto">
          <a:xfrm>
            <a:off x="0" y="455613"/>
            <a:ext cx="91440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21a	Sicherheitsgurte, Schutzhelme </a:t>
            </a:r>
          </a:p>
          <a:p>
            <a:pPr>
              <a:lnSpc>
                <a:spcPct val="80000"/>
              </a:lnSpc>
              <a:spcBef>
                <a:spcPct val="50000"/>
              </a:spcBef>
            </a:pPr>
            <a:r>
              <a:rPr lang="de-DE" altLang="de-DE">
                <a:sym typeface="Monotype Sorts"/>
              </a:rPr>
              <a:t>(1) ... Sicherheitsgurte müssen während der Fahrt angelegt sein!</a:t>
            </a:r>
          </a:p>
        </p:txBody>
      </p:sp>
      <p:sp>
        <p:nvSpPr>
          <p:cNvPr id="49157" name="Text Box 5">
            <a:extLst>
              <a:ext uri="{FF2B5EF4-FFF2-40B4-BE49-F238E27FC236}">
                <a16:creationId xmlns:a16="http://schemas.microsoft.com/office/drawing/2014/main" id="{B1BA86B2-992A-9001-F2A3-56CCA0795E59}"/>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49158" name="Text Box 6">
            <a:extLst>
              <a:ext uri="{FF2B5EF4-FFF2-40B4-BE49-F238E27FC236}">
                <a16:creationId xmlns:a16="http://schemas.microsoft.com/office/drawing/2014/main" id="{4E8B50F7-F830-CED5-540C-E834136BFEE4}"/>
              </a:ext>
            </a:extLst>
          </p:cNvPr>
          <p:cNvSpPr txBox="1">
            <a:spLocks noChangeArrowheads="1"/>
          </p:cNvSpPr>
          <p:nvPr/>
        </p:nvSpPr>
        <p:spPr bwMode="auto">
          <a:xfrm>
            <a:off x="0" y="1412875"/>
            <a:ext cx="914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80000"/>
              </a:lnSpc>
              <a:spcBef>
                <a:spcPct val="50000"/>
              </a:spcBef>
            </a:pPr>
            <a:r>
              <a:rPr lang="de-DE" altLang="de-DE" sz="3200" b="1">
                <a:latin typeface="Comic Sans MS" panose="030F0702030302020204" pitchFamily="66" charset="0"/>
                <a:sym typeface="Monotype Sorts"/>
              </a:rPr>
              <a:t>Ausnahmen:</a:t>
            </a:r>
            <a:endParaRPr lang="de-DE" altLang="de-DE" sz="3200">
              <a:latin typeface="Comic Sans MS" panose="030F0702030302020204" pitchFamily="66" charset="0"/>
              <a:sym typeface="Monotype Sorts"/>
            </a:endParaRPr>
          </a:p>
        </p:txBody>
      </p:sp>
      <p:sp>
        <p:nvSpPr>
          <p:cNvPr id="49159" name="Text Box 7">
            <a:extLst>
              <a:ext uri="{FF2B5EF4-FFF2-40B4-BE49-F238E27FC236}">
                <a16:creationId xmlns:a16="http://schemas.microsoft.com/office/drawing/2014/main" id="{00928B9D-19F6-DBCA-70DF-915ABF0FE9EA}"/>
              </a:ext>
            </a:extLst>
          </p:cNvPr>
          <p:cNvSpPr txBox="1">
            <a:spLocks noChangeArrowheads="1"/>
          </p:cNvSpPr>
          <p:nvPr/>
        </p:nvSpPr>
        <p:spPr bwMode="auto">
          <a:xfrm>
            <a:off x="250825" y="2060575"/>
            <a:ext cx="3430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sz="3200" b="0">
                <a:solidFill>
                  <a:srgbClr val="006600"/>
                </a:solidFill>
                <a:latin typeface="Comic Sans MS" panose="030F0702030302020204" pitchFamily="66" charset="0"/>
              </a:rPr>
              <a:t>Rückwärtsfahren</a:t>
            </a:r>
          </a:p>
        </p:txBody>
      </p:sp>
      <p:sp>
        <p:nvSpPr>
          <p:cNvPr id="49160" name="Text Box 8">
            <a:extLst>
              <a:ext uri="{FF2B5EF4-FFF2-40B4-BE49-F238E27FC236}">
                <a16:creationId xmlns:a16="http://schemas.microsoft.com/office/drawing/2014/main" id="{517A79A3-FCF8-D367-07E2-7F3D1EAD036A}"/>
              </a:ext>
            </a:extLst>
          </p:cNvPr>
          <p:cNvSpPr txBox="1">
            <a:spLocks noChangeArrowheads="1"/>
          </p:cNvSpPr>
          <p:nvPr/>
        </p:nvSpPr>
        <p:spPr bwMode="auto">
          <a:xfrm>
            <a:off x="4643438" y="1916113"/>
            <a:ext cx="4105275"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3200" b="0">
                <a:solidFill>
                  <a:srgbClr val="006600"/>
                </a:solidFill>
                <a:latin typeface="Comic Sans MS" panose="030F0702030302020204" pitchFamily="66" charset="0"/>
              </a:rPr>
              <a:t>Fahrten mit </a:t>
            </a:r>
            <a:br>
              <a:rPr lang="de-DE" altLang="de-DE" sz="3200" b="0">
                <a:solidFill>
                  <a:srgbClr val="006600"/>
                </a:solidFill>
                <a:latin typeface="Comic Sans MS" panose="030F0702030302020204" pitchFamily="66" charset="0"/>
              </a:rPr>
            </a:br>
            <a:r>
              <a:rPr lang="de-DE" altLang="de-DE" sz="3200" b="0">
                <a:solidFill>
                  <a:srgbClr val="006600"/>
                </a:solidFill>
                <a:latin typeface="Comic Sans MS" panose="030F0702030302020204" pitchFamily="66" charset="0"/>
              </a:rPr>
              <a:t>Schritt-geschwindigkeit,</a:t>
            </a:r>
            <a:br>
              <a:rPr lang="de-DE" altLang="de-DE" sz="3200" b="0">
                <a:solidFill>
                  <a:srgbClr val="006600"/>
                </a:solidFill>
                <a:latin typeface="Comic Sans MS" panose="030F0702030302020204" pitchFamily="66" charset="0"/>
              </a:rPr>
            </a:br>
            <a:r>
              <a:rPr lang="de-DE" altLang="de-DE" sz="3200" b="0">
                <a:solidFill>
                  <a:srgbClr val="006600"/>
                </a:solidFill>
                <a:latin typeface="Comic Sans MS" panose="030F0702030302020204" pitchFamily="66" charset="0"/>
              </a:rPr>
              <a:t> z.B. Wenden oder </a:t>
            </a:r>
          </a:p>
          <a:p>
            <a:pPr algn="ctr" eaLnBrk="1" hangingPunct="1">
              <a:spcBef>
                <a:spcPct val="0"/>
              </a:spcBef>
            </a:pPr>
            <a:r>
              <a:rPr lang="de-DE" altLang="de-DE" sz="3200" b="0">
                <a:solidFill>
                  <a:srgbClr val="006600"/>
                </a:solidFill>
                <a:latin typeface="Comic Sans MS" panose="030F0702030302020204" pitchFamily="66" charset="0"/>
              </a:rPr>
              <a:t>auf Parkplätzen</a:t>
            </a:r>
          </a:p>
        </p:txBody>
      </p:sp>
      <p:sp>
        <p:nvSpPr>
          <p:cNvPr id="49161" name="Text Box 9">
            <a:extLst>
              <a:ext uri="{FF2B5EF4-FFF2-40B4-BE49-F238E27FC236}">
                <a16:creationId xmlns:a16="http://schemas.microsoft.com/office/drawing/2014/main" id="{4C1F945E-6346-1C94-3B31-3EDCF58E4541}"/>
              </a:ext>
            </a:extLst>
          </p:cNvPr>
          <p:cNvSpPr txBox="1">
            <a:spLocks noChangeArrowheads="1"/>
          </p:cNvSpPr>
          <p:nvPr/>
        </p:nvSpPr>
        <p:spPr bwMode="auto">
          <a:xfrm>
            <a:off x="539750" y="2997200"/>
            <a:ext cx="282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3200" b="0">
                <a:solidFill>
                  <a:srgbClr val="006600"/>
                </a:solidFill>
                <a:latin typeface="Comic Sans MS" panose="030F0702030302020204" pitchFamily="66" charset="0"/>
              </a:rPr>
              <a:t>§ 35 StVO </a:t>
            </a:r>
            <a:br>
              <a:rPr lang="de-DE" altLang="de-DE" sz="3200" b="0">
                <a:solidFill>
                  <a:srgbClr val="006600"/>
                </a:solidFill>
                <a:latin typeface="Comic Sans MS" panose="030F0702030302020204" pitchFamily="66" charset="0"/>
              </a:rPr>
            </a:br>
            <a:r>
              <a:rPr lang="de-DE" altLang="de-DE" sz="3200" b="0">
                <a:solidFill>
                  <a:srgbClr val="006600"/>
                </a:solidFill>
                <a:latin typeface="Comic Sans MS" panose="030F0702030302020204" pitchFamily="66" charset="0"/>
              </a:rPr>
              <a:t>Sonderrechte</a:t>
            </a:r>
          </a:p>
        </p:txBody>
      </p:sp>
      <p:sp>
        <p:nvSpPr>
          <p:cNvPr id="49162" name="Text Box 10">
            <a:extLst>
              <a:ext uri="{FF2B5EF4-FFF2-40B4-BE49-F238E27FC236}">
                <a16:creationId xmlns:a16="http://schemas.microsoft.com/office/drawing/2014/main" id="{94AFA2C1-584C-6E5B-74ED-53A0347EE1FB}"/>
              </a:ext>
            </a:extLst>
          </p:cNvPr>
          <p:cNvSpPr txBox="1">
            <a:spLocks noChangeArrowheads="1"/>
          </p:cNvSpPr>
          <p:nvPr/>
        </p:nvSpPr>
        <p:spPr bwMode="auto">
          <a:xfrm>
            <a:off x="0" y="4941888"/>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80000"/>
              </a:lnSpc>
              <a:spcBef>
                <a:spcPct val="50000"/>
              </a:spcBef>
            </a:pPr>
            <a:r>
              <a:rPr lang="de-DE" altLang="de-DE" b="1">
                <a:solidFill>
                  <a:srgbClr val="FF0000"/>
                </a:solidFill>
                <a:sym typeface="Monotype Sorts"/>
              </a:rPr>
              <a:t>Außerdem sehr wichtig: ... Kopfstütze richtig einstellen!!!</a:t>
            </a:r>
            <a:r>
              <a:rPr lang="de-DE" altLang="de-DE">
                <a:sym typeface="Monotype Sorts"/>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ußzeilenplatzhalter 1">
            <a:extLst>
              <a:ext uri="{FF2B5EF4-FFF2-40B4-BE49-F238E27FC236}">
                <a16:creationId xmlns:a16="http://schemas.microsoft.com/office/drawing/2014/main" id="{A25C2487-FE0C-AE9B-94FC-5D3190CC1F93}"/>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BF074AAF-644D-4D50-81AF-C51AB4DE7A7B}" type="slidenum">
              <a:rPr lang="de-DE" altLang="de-DE" sz="1600" smtClean="0">
                <a:solidFill>
                  <a:schemeClr val="bg1"/>
                </a:solidFill>
              </a:rPr>
              <a:pPr>
                <a:spcBef>
                  <a:spcPct val="0"/>
                </a:spcBef>
              </a:pPr>
              <a:t>2</a:t>
            </a:fld>
            <a:r>
              <a:rPr lang="de-DE" altLang="de-DE" sz="1600" dirty="0">
                <a:solidFill>
                  <a:schemeClr val="bg1"/>
                </a:solidFill>
              </a:rPr>
              <a:t>                                                                            </a:t>
            </a:r>
          </a:p>
        </p:txBody>
      </p:sp>
      <p:sp>
        <p:nvSpPr>
          <p:cNvPr id="18434" name="Text Box 2">
            <a:extLst>
              <a:ext uri="{FF2B5EF4-FFF2-40B4-BE49-F238E27FC236}">
                <a16:creationId xmlns:a16="http://schemas.microsoft.com/office/drawing/2014/main" id="{4D18797F-3D55-0F33-6D2B-F4A07C3526B4}"/>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18435" name="Rectangle 3">
            <a:extLst>
              <a:ext uri="{FF2B5EF4-FFF2-40B4-BE49-F238E27FC236}">
                <a16:creationId xmlns:a16="http://schemas.microsoft.com/office/drawing/2014/main" id="{C7AFBAB3-3E1E-7386-9EEA-D5A64990211C}"/>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FahrbVO – StVG – StVO</a:t>
            </a:r>
          </a:p>
        </p:txBody>
      </p:sp>
      <p:sp>
        <p:nvSpPr>
          <p:cNvPr id="18436" name="Text Box 4">
            <a:extLst>
              <a:ext uri="{FF2B5EF4-FFF2-40B4-BE49-F238E27FC236}">
                <a16:creationId xmlns:a16="http://schemas.microsoft.com/office/drawing/2014/main" id="{F889C3D4-48A8-AE85-78AE-F50CF3E04DA5}"/>
              </a:ext>
            </a:extLst>
          </p:cNvPr>
          <p:cNvSpPr txBox="1">
            <a:spLocks noChangeArrowheads="1"/>
          </p:cNvSpPr>
          <p:nvPr/>
        </p:nvSpPr>
        <p:spPr bwMode="auto">
          <a:xfrm>
            <a:off x="0" y="5334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1033463" indent="-457200">
              <a:defRPr sz="2400">
                <a:solidFill>
                  <a:schemeClr val="tx1"/>
                </a:solidFill>
                <a:latin typeface="Arial" panose="020B0604020202020204" pitchFamily="34" charset="0"/>
              </a:defRPr>
            </a:lvl2pPr>
            <a:lvl3pPr marL="1681163" indent="-457200">
              <a:defRPr sz="2400">
                <a:solidFill>
                  <a:schemeClr val="tx1"/>
                </a:solidFill>
                <a:latin typeface="Arial" panose="020B0604020202020204" pitchFamily="34" charset="0"/>
              </a:defRPr>
            </a:lvl3pPr>
            <a:lvl4pPr marL="2328863" indent="-457200">
              <a:defRPr sz="2400">
                <a:solidFill>
                  <a:schemeClr val="tx1"/>
                </a:solidFill>
                <a:latin typeface="Arial" panose="020B0604020202020204" pitchFamily="34" charset="0"/>
              </a:defRPr>
            </a:lvl4pPr>
            <a:lvl5pPr marL="2976563" indent="-457200">
              <a:defRPr sz="2400">
                <a:solidFill>
                  <a:schemeClr val="tx1"/>
                </a:solidFill>
                <a:latin typeface="Arial" panose="020B0604020202020204" pitchFamily="34" charset="0"/>
              </a:defRPr>
            </a:lvl5pPr>
            <a:lvl6pPr marL="3433763" indent="-457200" eaLnBrk="0" fontAlgn="base" hangingPunct="0">
              <a:spcBef>
                <a:spcPct val="0"/>
              </a:spcBef>
              <a:spcAft>
                <a:spcPct val="0"/>
              </a:spcAft>
              <a:defRPr sz="2400">
                <a:solidFill>
                  <a:schemeClr val="tx1"/>
                </a:solidFill>
                <a:latin typeface="Arial" panose="020B0604020202020204" pitchFamily="34" charset="0"/>
              </a:defRPr>
            </a:lvl6pPr>
            <a:lvl7pPr marL="3890963" indent="-457200" eaLnBrk="0" fontAlgn="base" hangingPunct="0">
              <a:spcBef>
                <a:spcPct val="0"/>
              </a:spcBef>
              <a:spcAft>
                <a:spcPct val="0"/>
              </a:spcAft>
              <a:defRPr sz="2400">
                <a:solidFill>
                  <a:schemeClr val="tx1"/>
                </a:solidFill>
                <a:latin typeface="Arial" panose="020B0604020202020204" pitchFamily="34" charset="0"/>
              </a:defRPr>
            </a:lvl7pPr>
            <a:lvl8pPr marL="4348163" indent="-457200" eaLnBrk="0" fontAlgn="base" hangingPunct="0">
              <a:spcBef>
                <a:spcPct val="0"/>
              </a:spcBef>
              <a:spcAft>
                <a:spcPct val="0"/>
              </a:spcAft>
              <a:defRPr sz="2400">
                <a:solidFill>
                  <a:schemeClr val="tx1"/>
                </a:solidFill>
                <a:latin typeface="Arial" panose="020B0604020202020204" pitchFamily="34" charset="0"/>
              </a:defRPr>
            </a:lvl8pPr>
            <a:lvl9pPr marL="4805363" indent="-4572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90000"/>
              </a:lnSpc>
              <a:spcBef>
                <a:spcPct val="50000"/>
              </a:spcBef>
            </a:pPr>
            <a:r>
              <a:rPr lang="de-DE" altLang="de-DE" sz="15000" b="1">
                <a:sym typeface="Monotype Sorts"/>
              </a:rPr>
              <a:t>§</a:t>
            </a:r>
          </a:p>
          <a:p>
            <a:pPr algn="ctr">
              <a:lnSpc>
                <a:spcPct val="90000"/>
              </a:lnSpc>
              <a:spcBef>
                <a:spcPct val="50000"/>
              </a:spcBef>
            </a:pPr>
            <a:endParaRPr lang="de-DE" altLang="de-DE" b="1">
              <a:sym typeface="Monotype Sorts"/>
            </a:endParaRPr>
          </a:p>
          <a:p>
            <a:pPr algn="ctr">
              <a:lnSpc>
                <a:spcPct val="110000"/>
              </a:lnSpc>
              <a:spcBef>
                <a:spcPct val="50000"/>
              </a:spcBef>
            </a:pPr>
            <a:r>
              <a:rPr lang="de-DE" altLang="de-DE" sz="4000" b="1">
                <a:sym typeface="Monotype Sorts"/>
              </a:rPr>
              <a:t>... ein wenig Vorschriftenkunde</a:t>
            </a:r>
            <a:br>
              <a:rPr lang="de-DE" altLang="de-DE" sz="4000" b="1">
                <a:sym typeface="Monotype Sorts"/>
              </a:rPr>
            </a:br>
            <a:br>
              <a:rPr lang="de-DE" altLang="de-DE" sz="4000" b="1">
                <a:sym typeface="Monotype Sorts"/>
              </a:rPr>
            </a:br>
            <a:r>
              <a:rPr lang="de-DE" altLang="de-DE" sz="2800">
                <a:sym typeface="Monotype Sorts"/>
              </a:rPr>
              <a:t>Fahrberechtigungsverordnung</a:t>
            </a:r>
            <a:br>
              <a:rPr lang="de-DE" altLang="de-DE" sz="2800">
                <a:sym typeface="Monotype Sorts"/>
              </a:rPr>
            </a:br>
            <a:r>
              <a:rPr lang="de-DE" altLang="de-DE" sz="2800">
                <a:sym typeface="Monotype Sorts"/>
              </a:rPr>
              <a:t> Straßenverkehrsgesetz </a:t>
            </a:r>
            <a:br>
              <a:rPr lang="de-DE" altLang="de-DE" sz="2800">
                <a:sym typeface="Monotype Sorts"/>
              </a:rPr>
            </a:br>
            <a:r>
              <a:rPr lang="de-DE" altLang="de-DE" sz="2800">
                <a:sym typeface="Monotype Sorts"/>
              </a:rPr>
              <a:t>Straßenverkehrsordnung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ußzeilenplatzhalter 1">
            <a:extLst>
              <a:ext uri="{FF2B5EF4-FFF2-40B4-BE49-F238E27FC236}">
                <a16:creationId xmlns:a16="http://schemas.microsoft.com/office/drawing/2014/main" id="{688362EC-6DD8-CAD4-03D4-B255DE08FC94}"/>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876F2EF4-392D-4094-8462-9FAAF579DECA}" type="slidenum">
              <a:rPr lang="de-DE" altLang="de-DE" sz="1600" smtClean="0">
                <a:solidFill>
                  <a:schemeClr val="bg1"/>
                </a:solidFill>
              </a:rPr>
              <a:pPr>
                <a:spcBef>
                  <a:spcPct val="0"/>
                </a:spcBef>
              </a:pPr>
              <a:t>20</a:t>
            </a:fld>
            <a:r>
              <a:rPr lang="de-DE" altLang="de-DE" sz="1600" dirty="0">
                <a:solidFill>
                  <a:schemeClr val="bg1"/>
                </a:solidFill>
              </a:rPr>
              <a:t>                                                                            </a:t>
            </a:r>
          </a:p>
        </p:txBody>
      </p:sp>
      <p:sp>
        <p:nvSpPr>
          <p:cNvPr id="51202" name="Text Box 2">
            <a:extLst>
              <a:ext uri="{FF2B5EF4-FFF2-40B4-BE49-F238E27FC236}">
                <a16:creationId xmlns:a16="http://schemas.microsoft.com/office/drawing/2014/main" id="{1BCA74D0-A4B9-5A17-06F6-42A44936B335}"/>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51203" name="Rectangle 3">
            <a:extLst>
              <a:ext uri="{FF2B5EF4-FFF2-40B4-BE49-F238E27FC236}">
                <a16:creationId xmlns:a16="http://schemas.microsoft.com/office/drawing/2014/main" id="{599AE803-ED9F-1426-D138-EEABF61EF3BB}"/>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51204" name="Text Box 4">
            <a:extLst>
              <a:ext uri="{FF2B5EF4-FFF2-40B4-BE49-F238E27FC236}">
                <a16:creationId xmlns:a16="http://schemas.microsoft.com/office/drawing/2014/main" id="{C919FA45-3E4A-A450-2490-26859D9CD20A}"/>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22 Ladung </a:t>
            </a:r>
            <a:r>
              <a:rPr lang="de-DE" altLang="de-DE" b="1">
                <a:solidFill>
                  <a:srgbClr val="DDDDDD"/>
                </a:solidFill>
                <a:sym typeface="Monotype Sorts"/>
              </a:rPr>
              <a:t>(23 Sonstige Pflichten des Fahrzeugführers) </a:t>
            </a:r>
            <a:endParaRPr lang="de-DE" altLang="de-DE">
              <a:solidFill>
                <a:srgbClr val="DDDDDD"/>
              </a:solidFill>
              <a:sym typeface="Monotype Sorts"/>
            </a:endParaRPr>
          </a:p>
        </p:txBody>
      </p:sp>
      <p:sp>
        <p:nvSpPr>
          <p:cNvPr id="51205" name="Text Box 5">
            <a:extLst>
              <a:ext uri="{FF2B5EF4-FFF2-40B4-BE49-F238E27FC236}">
                <a16:creationId xmlns:a16="http://schemas.microsoft.com/office/drawing/2014/main" id="{334A1E2D-D621-F792-AD37-813B8E1BA6F6}"/>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51207" name="Rectangle 7">
            <a:extLst>
              <a:ext uri="{FF2B5EF4-FFF2-40B4-BE49-F238E27FC236}">
                <a16:creationId xmlns:a16="http://schemas.microsoft.com/office/drawing/2014/main" id="{9B15189A-EEE4-7154-BF76-4269AE2CA7A8}"/>
              </a:ext>
            </a:extLst>
          </p:cNvPr>
          <p:cNvSpPr>
            <a:spLocks noChangeArrowheads="1"/>
          </p:cNvSpPr>
          <p:nvPr/>
        </p:nvSpPr>
        <p:spPr bwMode="auto">
          <a:xfrm>
            <a:off x="3959225" y="765175"/>
            <a:ext cx="51847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40000"/>
              </a:lnSpc>
              <a:spcBef>
                <a:spcPct val="0"/>
              </a:spcBef>
            </a:pPr>
            <a:r>
              <a:rPr lang="de-DE" altLang="de-DE" b="0"/>
              <a:t>(1) Die Ladung ... ist so zu verstauen </a:t>
            </a:r>
            <a:br>
              <a:rPr lang="de-DE" altLang="de-DE" b="0"/>
            </a:br>
            <a:r>
              <a:rPr lang="de-DE" altLang="de-DE" b="0"/>
              <a:t>und zu sichern, dass sie selbst </a:t>
            </a:r>
            <a:br>
              <a:rPr lang="de-DE" altLang="de-DE" b="0"/>
            </a:br>
            <a:r>
              <a:rPr lang="de-DE" altLang="de-DE" b="0">
                <a:solidFill>
                  <a:srgbClr val="FF0000"/>
                </a:solidFill>
              </a:rPr>
              <a:t>bei Vollbremsung</a:t>
            </a:r>
            <a:r>
              <a:rPr lang="de-DE" altLang="de-DE" b="0"/>
              <a:t> oder </a:t>
            </a:r>
            <a:br>
              <a:rPr lang="de-DE" altLang="de-DE" b="0"/>
            </a:br>
            <a:r>
              <a:rPr lang="de-DE" altLang="de-DE" b="0">
                <a:solidFill>
                  <a:srgbClr val="FF0000"/>
                </a:solidFill>
              </a:rPr>
              <a:t>plötzlicher Ausweichbewegung</a:t>
            </a:r>
            <a:r>
              <a:rPr lang="de-DE" altLang="de-DE" b="0"/>
              <a:t> </a:t>
            </a:r>
            <a:br>
              <a:rPr lang="de-DE" altLang="de-DE" b="0"/>
            </a:br>
            <a:r>
              <a:rPr lang="de-DE" altLang="de-DE" b="0"/>
              <a:t>nicht verrutschen,</a:t>
            </a:r>
            <a:br>
              <a:rPr lang="de-DE" altLang="de-DE" b="0"/>
            </a:br>
            <a:r>
              <a:rPr lang="de-DE" altLang="de-DE" b="0"/>
              <a:t> umfallen, </a:t>
            </a:r>
          </a:p>
          <a:p>
            <a:pPr algn="ctr" eaLnBrk="1" hangingPunct="1">
              <a:lnSpc>
                <a:spcPct val="140000"/>
              </a:lnSpc>
              <a:spcBef>
                <a:spcPct val="0"/>
              </a:spcBef>
            </a:pPr>
            <a:r>
              <a:rPr lang="de-DE" altLang="de-DE" b="0"/>
              <a:t>hin- und herrollen, </a:t>
            </a:r>
            <a:br>
              <a:rPr lang="de-DE" altLang="de-DE" b="0"/>
            </a:br>
            <a:r>
              <a:rPr lang="de-DE" altLang="de-DE" b="0"/>
              <a:t>herabfallen oder </a:t>
            </a:r>
            <a:br>
              <a:rPr lang="de-DE" altLang="de-DE" b="0"/>
            </a:br>
            <a:r>
              <a:rPr lang="de-DE" altLang="de-DE" b="0"/>
              <a:t>vermeidbaren Lärm </a:t>
            </a:r>
            <a:br>
              <a:rPr lang="de-DE" altLang="de-DE" b="0"/>
            </a:br>
            <a:r>
              <a:rPr lang="de-DE" altLang="de-DE" b="0"/>
              <a:t>erzeugen kann. </a:t>
            </a:r>
          </a:p>
        </p:txBody>
      </p:sp>
      <p:pic>
        <p:nvPicPr>
          <p:cNvPr id="1026" name="Picture 2" descr="Richtlinien zur Ladungssicherung mit Netzen | Schutznetze24">
            <a:extLst>
              <a:ext uri="{FF2B5EF4-FFF2-40B4-BE49-F238E27FC236}">
                <a16:creationId xmlns:a16="http://schemas.microsoft.com/office/drawing/2014/main" id="{C61027F6-D65D-EAA0-9A1B-A66A4F4C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6" y="1927200"/>
            <a:ext cx="4272890" cy="3085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ußzeilenplatzhalter 1">
            <a:extLst>
              <a:ext uri="{FF2B5EF4-FFF2-40B4-BE49-F238E27FC236}">
                <a16:creationId xmlns:a16="http://schemas.microsoft.com/office/drawing/2014/main" id="{49673752-499D-CA24-81ED-ECB05597D9BC}"/>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977BBAFD-3D49-46A1-8BFA-1114FCE5E63A}" type="slidenum">
              <a:rPr lang="de-DE" altLang="de-DE" sz="1600" smtClean="0">
                <a:solidFill>
                  <a:schemeClr val="bg1"/>
                </a:solidFill>
              </a:rPr>
              <a:pPr>
                <a:spcBef>
                  <a:spcPct val="0"/>
                </a:spcBef>
              </a:pPr>
              <a:t>21</a:t>
            </a:fld>
            <a:r>
              <a:rPr lang="de-DE" altLang="de-DE" sz="1600" dirty="0">
                <a:solidFill>
                  <a:schemeClr val="bg1"/>
                </a:solidFill>
              </a:rPr>
              <a:t>                                                                            </a:t>
            </a:r>
          </a:p>
        </p:txBody>
      </p:sp>
      <p:sp>
        <p:nvSpPr>
          <p:cNvPr id="53250" name="Text Box 2">
            <a:extLst>
              <a:ext uri="{FF2B5EF4-FFF2-40B4-BE49-F238E27FC236}">
                <a16:creationId xmlns:a16="http://schemas.microsoft.com/office/drawing/2014/main" id="{E6762CAF-3D9E-BE3E-F3A0-ADEF54481941}"/>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53251" name="Rectangle 3">
            <a:extLst>
              <a:ext uri="{FF2B5EF4-FFF2-40B4-BE49-F238E27FC236}">
                <a16:creationId xmlns:a16="http://schemas.microsoft.com/office/drawing/2014/main" id="{DF9A8E1D-ECC4-6573-5C80-B0EB2E4ABFD0}"/>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53252" name="Text Box 4">
            <a:extLst>
              <a:ext uri="{FF2B5EF4-FFF2-40B4-BE49-F238E27FC236}">
                <a16:creationId xmlns:a16="http://schemas.microsoft.com/office/drawing/2014/main" id="{EE6C8579-4D17-07D1-F349-6758E8A5479B}"/>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23 Sonstige Pflichten des Fahrzeugführers </a:t>
            </a:r>
            <a:endParaRPr lang="de-DE" altLang="de-DE">
              <a:sym typeface="Monotype Sorts"/>
            </a:endParaRPr>
          </a:p>
        </p:txBody>
      </p:sp>
      <p:sp>
        <p:nvSpPr>
          <p:cNvPr id="53253" name="Text Box 5">
            <a:extLst>
              <a:ext uri="{FF2B5EF4-FFF2-40B4-BE49-F238E27FC236}">
                <a16:creationId xmlns:a16="http://schemas.microsoft.com/office/drawing/2014/main" id="{CE2CD150-440E-CDF4-996C-B309E2FAB89B}"/>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53254" name="Text Box 6">
            <a:extLst>
              <a:ext uri="{FF2B5EF4-FFF2-40B4-BE49-F238E27FC236}">
                <a16:creationId xmlns:a16="http://schemas.microsoft.com/office/drawing/2014/main" id="{655A3A92-6E9A-05FC-8259-EFC7E9D4E72D}"/>
              </a:ext>
            </a:extLst>
          </p:cNvPr>
          <p:cNvSpPr txBox="1">
            <a:spLocks noChangeArrowheads="1"/>
          </p:cNvSpPr>
          <p:nvPr/>
        </p:nvSpPr>
        <p:spPr bwMode="auto">
          <a:xfrm>
            <a:off x="252413" y="3716338"/>
            <a:ext cx="292100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3200" b="0">
                <a:solidFill>
                  <a:srgbClr val="FF9900"/>
                </a:solidFill>
                <a:latin typeface="Comic Sans MS" panose="030F0702030302020204" pitchFamily="66" charset="0"/>
              </a:rPr>
              <a:t>Handyverbot!!!</a:t>
            </a:r>
          </a:p>
          <a:p>
            <a:pPr algn="ctr" eaLnBrk="1" hangingPunct="1">
              <a:spcBef>
                <a:spcPct val="0"/>
              </a:spcBef>
            </a:pPr>
            <a:endParaRPr lang="de-DE" altLang="de-DE" sz="1800" b="0">
              <a:solidFill>
                <a:srgbClr val="FF9900"/>
              </a:solidFill>
              <a:latin typeface="Comic Sans MS" panose="030F0702030302020204" pitchFamily="66" charset="0"/>
            </a:endParaRPr>
          </a:p>
          <a:p>
            <a:pPr algn="ctr" eaLnBrk="1" hangingPunct="1">
              <a:spcBef>
                <a:spcPct val="0"/>
              </a:spcBef>
            </a:pPr>
            <a:r>
              <a:rPr lang="de-DE" altLang="de-DE" sz="3200" b="0">
                <a:solidFill>
                  <a:srgbClr val="FF9900"/>
                </a:solidFill>
                <a:latin typeface="Comic Sans MS" panose="030F0702030302020204" pitchFamily="66" charset="0"/>
              </a:rPr>
              <a:t>Funken ????</a:t>
            </a:r>
          </a:p>
        </p:txBody>
      </p:sp>
      <p:sp>
        <p:nvSpPr>
          <p:cNvPr id="53255" name="Text Box 7">
            <a:extLst>
              <a:ext uri="{FF2B5EF4-FFF2-40B4-BE49-F238E27FC236}">
                <a16:creationId xmlns:a16="http://schemas.microsoft.com/office/drawing/2014/main" id="{AA329AF2-B4D9-EABE-75A1-4E4D5F63466F}"/>
              </a:ext>
            </a:extLst>
          </p:cNvPr>
          <p:cNvSpPr txBox="1">
            <a:spLocks noChangeArrowheads="1"/>
          </p:cNvSpPr>
          <p:nvPr/>
        </p:nvSpPr>
        <p:spPr bwMode="auto">
          <a:xfrm>
            <a:off x="1225550" y="1268413"/>
            <a:ext cx="143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3200" b="0">
                <a:solidFill>
                  <a:srgbClr val="A50021"/>
                </a:solidFill>
                <a:latin typeface="Comic Sans MS" panose="030F0702030302020204" pitchFamily="66" charset="0"/>
              </a:rPr>
              <a:t>Sicht?</a:t>
            </a:r>
          </a:p>
        </p:txBody>
      </p:sp>
      <p:sp>
        <p:nvSpPr>
          <p:cNvPr id="53256" name="Text Box 8">
            <a:extLst>
              <a:ext uri="{FF2B5EF4-FFF2-40B4-BE49-F238E27FC236}">
                <a16:creationId xmlns:a16="http://schemas.microsoft.com/office/drawing/2014/main" id="{CACB81C3-3414-5F24-E581-77994C5D1D3D}"/>
              </a:ext>
            </a:extLst>
          </p:cNvPr>
          <p:cNvSpPr txBox="1">
            <a:spLocks noChangeArrowheads="1"/>
          </p:cNvSpPr>
          <p:nvPr/>
        </p:nvSpPr>
        <p:spPr bwMode="auto">
          <a:xfrm>
            <a:off x="504825" y="2565400"/>
            <a:ext cx="1539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3200" b="0">
                <a:solidFill>
                  <a:srgbClr val="006600"/>
                </a:solidFill>
                <a:latin typeface="Comic Sans MS" panose="030F0702030302020204" pitchFamily="66" charset="0"/>
              </a:rPr>
              <a:t>Gehör?</a:t>
            </a:r>
          </a:p>
        </p:txBody>
      </p:sp>
      <p:sp>
        <p:nvSpPr>
          <p:cNvPr id="53257" name="Text Box 9">
            <a:extLst>
              <a:ext uri="{FF2B5EF4-FFF2-40B4-BE49-F238E27FC236}">
                <a16:creationId xmlns:a16="http://schemas.microsoft.com/office/drawing/2014/main" id="{0B21152E-DA70-00A8-F5AC-188C725A4A69}"/>
              </a:ext>
            </a:extLst>
          </p:cNvPr>
          <p:cNvSpPr txBox="1">
            <a:spLocks noChangeArrowheads="1"/>
          </p:cNvSpPr>
          <p:nvPr/>
        </p:nvSpPr>
        <p:spPr bwMode="auto">
          <a:xfrm>
            <a:off x="3763963" y="4724400"/>
            <a:ext cx="4575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3200" b="0">
                <a:solidFill>
                  <a:srgbClr val="000099"/>
                </a:solidFill>
                <a:latin typeface="Comic Sans MS" panose="030F0702030302020204" pitchFamily="66" charset="0"/>
              </a:rPr>
              <a:t>Verhalten bei liegenge-</a:t>
            </a:r>
          </a:p>
          <a:p>
            <a:pPr algn="ctr" eaLnBrk="1" hangingPunct="1">
              <a:spcBef>
                <a:spcPct val="0"/>
              </a:spcBef>
            </a:pPr>
            <a:r>
              <a:rPr lang="de-DE" altLang="de-DE" sz="3200" b="0">
                <a:solidFill>
                  <a:srgbClr val="000099"/>
                </a:solidFill>
                <a:latin typeface="Comic Sans MS" panose="030F0702030302020204" pitchFamily="66" charset="0"/>
              </a:rPr>
              <a:t>bliebenem Fahrzeug?</a:t>
            </a:r>
          </a:p>
        </p:txBody>
      </p:sp>
      <p:sp>
        <p:nvSpPr>
          <p:cNvPr id="53258" name="Text Box 10">
            <a:extLst>
              <a:ext uri="{FF2B5EF4-FFF2-40B4-BE49-F238E27FC236}">
                <a16:creationId xmlns:a16="http://schemas.microsoft.com/office/drawing/2014/main" id="{7EABCC86-7401-56EE-B67A-EC8A6EE7C941}"/>
              </a:ext>
            </a:extLst>
          </p:cNvPr>
          <p:cNvSpPr txBox="1">
            <a:spLocks noChangeArrowheads="1"/>
          </p:cNvSpPr>
          <p:nvPr/>
        </p:nvSpPr>
        <p:spPr bwMode="auto">
          <a:xfrm>
            <a:off x="4067175" y="1196975"/>
            <a:ext cx="477202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3200" b="0">
                <a:solidFill>
                  <a:srgbClr val="660066"/>
                </a:solidFill>
                <a:latin typeface="Comic Sans MS" panose="030F0702030302020204" pitchFamily="66" charset="0"/>
              </a:rPr>
              <a:t>Vorschriftmäßigkeit des</a:t>
            </a:r>
          </a:p>
          <a:p>
            <a:pPr algn="ctr" eaLnBrk="1" hangingPunct="1">
              <a:spcBef>
                <a:spcPct val="0"/>
              </a:spcBef>
            </a:pPr>
            <a:r>
              <a:rPr lang="de-DE" altLang="de-DE" sz="3200" b="0">
                <a:solidFill>
                  <a:srgbClr val="660066"/>
                </a:solidFill>
                <a:latin typeface="Comic Sans MS" panose="030F0702030302020204" pitchFamily="66" charset="0"/>
              </a:rPr>
              <a:t>Fahrzeuges?</a:t>
            </a:r>
          </a:p>
          <a:p>
            <a:pPr algn="ctr" eaLnBrk="1" hangingPunct="1">
              <a:spcBef>
                <a:spcPct val="0"/>
              </a:spcBef>
            </a:pPr>
            <a:r>
              <a:rPr lang="de-DE" altLang="de-DE" sz="3200" b="0">
                <a:solidFill>
                  <a:srgbClr val="660066"/>
                </a:solidFill>
                <a:latin typeface="Comic Sans MS" panose="030F0702030302020204" pitchFamily="66" charset="0"/>
              </a:rPr>
              <a:t>- Licht funktioniert</a:t>
            </a:r>
          </a:p>
          <a:p>
            <a:pPr algn="ctr" eaLnBrk="1" hangingPunct="1">
              <a:spcBef>
                <a:spcPct val="0"/>
              </a:spcBef>
            </a:pPr>
            <a:r>
              <a:rPr lang="de-DE" altLang="de-DE" sz="3200" b="0">
                <a:solidFill>
                  <a:srgbClr val="660066"/>
                </a:solidFill>
                <a:latin typeface="Comic Sans MS" panose="030F0702030302020204" pitchFamily="66" charset="0"/>
              </a:rPr>
              <a:t>- Kennzeichen lesbar</a:t>
            </a:r>
          </a:p>
          <a:p>
            <a:pPr algn="ctr" eaLnBrk="1" hangingPunct="1">
              <a:spcBef>
                <a:spcPct val="0"/>
              </a:spcBef>
            </a:pPr>
            <a:r>
              <a:rPr lang="de-DE" altLang="de-DE" sz="3200" b="0">
                <a:solidFill>
                  <a:srgbClr val="660066"/>
                </a:solidFill>
                <a:latin typeface="Comic Sans MS" panose="030F0702030302020204" pitchFamily="66" charset="0"/>
              </a:rPr>
              <a:t>- Beladung sicher</a:t>
            </a:r>
          </a:p>
          <a:p>
            <a:pPr algn="ctr" eaLnBrk="1" hangingPunct="1">
              <a:spcBef>
                <a:spcPct val="0"/>
              </a:spcBef>
            </a:pPr>
            <a:r>
              <a:rPr lang="de-DE" altLang="de-DE" sz="3200" b="0">
                <a:solidFill>
                  <a:srgbClr val="660066"/>
                </a:solidFill>
                <a:latin typeface="Comic Sans MS" panose="030F0702030302020204" pitchFamily="66" charset="0"/>
              </a:rPr>
              <a:t>- Besetzung sicher</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ußzeilenplatzhalter 1">
            <a:extLst>
              <a:ext uri="{FF2B5EF4-FFF2-40B4-BE49-F238E27FC236}">
                <a16:creationId xmlns:a16="http://schemas.microsoft.com/office/drawing/2014/main" id="{015CAD12-6680-509D-C124-157F0214F528}"/>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4FB92AAB-7500-41E5-8AA6-52CFD7D713AB}" type="slidenum">
              <a:rPr lang="de-DE" altLang="de-DE" sz="1600" smtClean="0">
                <a:solidFill>
                  <a:schemeClr val="bg1"/>
                </a:solidFill>
              </a:rPr>
              <a:pPr>
                <a:spcBef>
                  <a:spcPct val="0"/>
                </a:spcBef>
              </a:pPr>
              <a:t>22</a:t>
            </a:fld>
            <a:r>
              <a:rPr lang="de-DE" altLang="de-DE" sz="1600" dirty="0">
                <a:solidFill>
                  <a:schemeClr val="bg1"/>
                </a:solidFill>
              </a:rPr>
              <a:t>                                                                            </a:t>
            </a:r>
          </a:p>
        </p:txBody>
      </p:sp>
      <p:sp>
        <p:nvSpPr>
          <p:cNvPr id="56322" name="Text Box 2">
            <a:extLst>
              <a:ext uri="{FF2B5EF4-FFF2-40B4-BE49-F238E27FC236}">
                <a16:creationId xmlns:a16="http://schemas.microsoft.com/office/drawing/2014/main" id="{74C990B8-1923-B1C6-FD6E-C1AA10F45094}"/>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56323" name="Rectangle 3">
            <a:extLst>
              <a:ext uri="{FF2B5EF4-FFF2-40B4-BE49-F238E27FC236}">
                <a16:creationId xmlns:a16="http://schemas.microsoft.com/office/drawing/2014/main" id="{56D81330-19B9-154A-8734-B9DBF7C71EF9}"/>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56324" name="Text Box 4">
            <a:extLst>
              <a:ext uri="{FF2B5EF4-FFF2-40B4-BE49-F238E27FC236}">
                <a16:creationId xmlns:a16="http://schemas.microsoft.com/office/drawing/2014/main" id="{2307F0A0-C183-59FE-2867-182427E49180}"/>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34 Unfall </a:t>
            </a:r>
            <a:endParaRPr lang="de-DE" altLang="de-DE">
              <a:sym typeface="Monotype Sorts"/>
            </a:endParaRPr>
          </a:p>
        </p:txBody>
      </p:sp>
      <p:sp>
        <p:nvSpPr>
          <p:cNvPr id="56325" name="Text Box 5">
            <a:extLst>
              <a:ext uri="{FF2B5EF4-FFF2-40B4-BE49-F238E27FC236}">
                <a16:creationId xmlns:a16="http://schemas.microsoft.com/office/drawing/2014/main" id="{13EFEDCF-8293-034F-5306-7910FF130CA1}"/>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56326" name="Text Box 6">
            <a:extLst>
              <a:ext uri="{FF2B5EF4-FFF2-40B4-BE49-F238E27FC236}">
                <a16:creationId xmlns:a16="http://schemas.microsoft.com/office/drawing/2014/main" id="{4C90CD81-D4E5-2971-6262-F80F0AB3DEAD}"/>
              </a:ext>
            </a:extLst>
          </p:cNvPr>
          <p:cNvSpPr txBox="1">
            <a:spLocks noChangeArrowheads="1"/>
          </p:cNvSpPr>
          <p:nvPr/>
        </p:nvSpPr>
        <p:spPr bwMode="auto">
          <a:xfrm rot="-1075685">
            <a:off x="107950" y="1052513"/>
            <a:ext cx="3017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latin typeface="Comic Sans MS" panose="030F0702030302020204" pitchFamily="66" charset="0"/>
              </a:rPr>
              <a:t>unverzüglich halten </a:t>
            </a:r>
          </a:p>
        </p:txBody>
      </p:sp>
      <p:sp>
        <p:nvSpPr>
          <p:cNvPr id="56327" name="Text Box 7">
            <a:extLst>
              <a:ext uri="{FF2B5EF4-FFF2-40B4-BE49-F238E27FC236}">
                <a16:creationId xmlns:a16="http://schemas.microsoft.com/office/drawing/2014/main" id="{144CA90C-F24D-ED4A-60CC-A74602DA5A09}"/>
              </a:ext>
            </a:extLst>
          </p:cNvPr>
          <p:cNvSpPr txBox="1">
            <a:spLocks noChangeArrowheads="1"/>
          </p:cNvSpPr>
          <p:nvPr/>
        </p:nvSpPr>
        <p:spPr bwMode="auto">
          <a:xfrm rot="1317786">
            <a:off x="4067175" y="1196975"/>
            <a:ext cx="49323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latin typeface="Comic Sans MS" panose="030F0702030302020204" pitchFamily="66" charset="0"/>
              </a:rPr>
              <a:t>den Verkehr sichern und </a:t>
            </a:r>
          </a:p>
          <a:p>
            <a:pPr algn="ctr" eaLnBrk="1" hangingPunct="1">
              <a:spcBef>
                <a:spcPct val="0"/>
              </a:spcBef>
            </a:pPr>
            <a:r>
              <a:rPr lang="de-DE" altLang="de-DE" b="0">
                <a:latin typeface="Comic Sans MS" panose="030F0702030302020204" pitchFamily="66" charset="0"/>
              </a:rPr>
              <a:t>bei geringfügigem Schaden </a:t>
            </a:r>
          </a:p>
          <a:p>
            <a:pPr algn="ctr" eaLnBrk="1" hangingPunct="1">
              <a:spcBef>
                <a:spcPct val="0"/>
              </a:spcBef>
            </a:pPr>
            <a:r>
              <a:rPr lang="de-DE" altLang="de-DE" b="0">
                <a:latin typeface="Comic Sans MS" panose="030F0702030302020204" pitchFamily="66" charset="0"/>
              </a:rPr>
              <a:t>unverzüglich beiseite fahren </a:t>
            </a:r>
          </a:p>
        </p:txBody>
      </p:sp>
      <p:sp>
        <p:nvSpPr>
          <p:cNvPr id="56328" name="Rectangle 8">
            <a:extLst>
              <a:ext uri="{FF2B5EF4-FFF2-40B4-BE49-F238E27FC236}">
                <a16:creationId xmlns:a16="http://schemas.microsoft.com/office/drawing/2014/main" id="{95ACCA37-1893-B400-2946-817AE601EA30}"/>
              </a:ext>
            </a:extLst>
          </p:cNvPr>
          <p:cNvSpPr>
            <a:spLocks noChangeArrowheads="1"/>
          </p:cNvSpPr>
          <p:nvPr/>
        </p:nvSpPr>
        <p:spPr bwMode="auto">
          <a:xfrm rot="-883940">
            <a:off x="323850" y="2276475"/>
            <a:ext cx="3949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latin typeface="Comic Sans MS" panose="030F0702030302020204" pitchFamily="66" charset="0"/>
              </a:rPr>
              <a:t>sich über die Unfallfolgen </a:t>
            </a:r>
          </a:p>
          <a:p>
            <a:pPr algn="ctr" eaLnBrk="1" hangingPunct="1">
              <a:spcBef>
                <a:spcPct val="0"/>
              </a:spcBef>
            </a:pPr>
            <a:r>
              <a:rPr lang="de-DE" altLang="de-DE" b="0">
                <a:latin typeface="Comic Sans MS" panose="030F0702030302020204" pitchFamily="66" charset="0"/>
              </a:rPr>
              <a:t>vergewissern </a:t>
            </a:r>
          </a:p>
        </p:txBody>
      </p:sp>
      <p:sp>
        <p:nvSpPr>
          <p:cNvPr id="56329" name="Rectangle 10">
            <a:extLst>
              <a:ext uri="{FF2B5EF4-FFF2-40B4-BE49-F238E27FC236}">
                <a16:creationId xmlns:a16="http://schemas.microsoft.com/office/drawing/2014/main" id="{E9AA33FA-53E6-4AF5-DA04-EFAEDADC862D}"/>
              </a:ext>
            </a:extLst>
          </p:cNvPr>
          <p:cNvSpPr>
            <a:spLocks noChangeArrowheads="1"/>
          </p:cNvSpPr>
          <p:nvPr/>
        </p:nvSpPr>
        <p:spPr bwMode="auto">
          <a:xfrm>
            <a:off x="2520950" y="3224213"/>
            <a:ext cx="37480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3200">
                <a:solidFill>
                  <a:srgbClr val="FF0000"/>
                </a:solidFill>
                <a:latin typeface="Comic Sans MS" panose="030F0702030302020204" pitchFamily="66" charset="0"/>
              </a:rPr>
              <a:t>Verletzten helfen</a:t>
            </a:r>
            <a:r>
              <a:rPr lang="de-DE" altLang="de-DE" b="0">
                <a:solidFill>
                  <a:srgbClr val="FF0000"/>
                </a:solidFill>
                <a:latin typeface="Comic Sans MS" panose="030F0702030302020204" pitchFamily="66" charset="0"/>
              </a:rPr>
              <a:t> </a:t>
            </a:r>
          </a:p>
        </p:txBody>
      </p:sp>
      <p:sp>
        <p:nvSpPr>
          <p:cNvPr id="56330" name="Text Box 11">
            <a:extLst>
              <a:ext uri="{FF2B5EF4-FFF2-40B4-BE49-F238E27FC236}">
                <a16:creationId xmlns:a16="http://schemas.microsoft.com/office/drawing/2014/main" id="{2AFB04C8-CE3A-37F8-0B01-4D354560893C}"/>
              </a:ext>
            </a:extLst>
          </p:cNvPr>
          <p:cNvSpPr txBox="1">
            <a:spLocks noChangeArrowheads="1"/>
          </p:cNvSpPr>
          <p:nvPr/>
        </p:nvSpPr>
        <p:spPr bwMode="auto">
          <a:xfrm rot="1357939">
            <a:off x="5243513" y="3141663"/>
            <a:ext cx="390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latin typeface="Comic Sans MS" panose="030F0702030302020204" pitchFamily="66" charset="0"/>
              </a:rPr>
              <a:t>Beteiligung bekannt geben</a:t>
            </a:r>
          </a:p>
        </p:txBody>
      </p:sp>
      <p:sp>
        <p:nvSpPr>
          <p:cNvPr id="56331" name="Text Box 12">
            <a:extLst>
              <a:ext uri="{FF2B5EF4-FFF2-40B4-BE49-F238E27FC236}">
                <a16:creationId xmlns:a16="http://schemas.microsoft.com/office/drawing/2014/main" id="{1188DDEA-CD1F-6A98-53AE-6FB76736B18B}"/>
              </a:ext>
            </a:extLst>
          </p:cNvPr>
          <p:cNvSpPr txBox="1">
            <a:spLocks noChangeArrowheads="1"/>
          </p:cNvSpPr>
          <p:nvPr/>
        </p:nvSpPr>
        <p:spPr bwMode="auto">
          <a:xfrm rot="658062">
            <a:off x="4667250" y="4221163"/>
            <a:ext cx="447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latin typeface="Comic Sans MS" panose="030F0702030302020204" pitchFamily="66" charset="0"/>
              </a:rPr>
              <a:t>Spuren nicht vernichten</a:t>
            </a:r>
          </a:p>
        </p:txBody>
      </p:sp>
      <p:sp>
        <p:nvSpPr>
          <p:cNvPr id="56332" name="Text Box 13">
            <a:extLst>
              <a:ext uri="{FF2B5EF4-FFF2-40B4-BE49-F238E27FC236}">
                <a16:creationId xmlns:a16="http://schemas.microsoft.com/office/drawing/2014/main" id="{49A9024C-4DF2-297C-2710-CB13827DBAB3}"/>
              </a:ext>
            </a:extLst>
          </p:cNvPr>
          <p:cNvSpPr txBox="1">
            <a:spLocks noChangeArrowheads="1"/>
          </p:cNvSpPr>
          <p:nvPr/>
        </p:nvSpPr>
        <p:spPr bwMode="auto">
          <a:xfrm rot="-472680">
            <a:off x="250825" y="4149725"/>
            <a:ext cx="342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latin typeface="Comic Sans MS" panose="030F0702030302020204" pitchFamily="66" charset="0"/>
              </a:rPr>
              <a:t>Personalien angeben</a:t>
            </a:r>
          </a:p>
        </p:txBody>
      </p:sp>
      <p:sp>
        <p:nvSpPr>
          <p:cNvPr id="56333" name="Text Box 14">
            <a:extLst>
              <a:ext uri="{FF2B5EF4-FFF2-40B4-BE49-F238E27FC236}">
                <a16:creationId xmlns:a16="http://schemas.microsoft.com/office/drawing/2014/main" id="{0972408F-40F0-CB46-8EB2-58BB0AC0CFD4}"/>
              </a:ext>
            </a:extLst>
          </p:cNvPr>
          <p:cNvSpPr txBox="1">
            <a:spLocks noChangeArrowheads="1"/>
          </p:cNvSpPr>
          <p:nvPr/>
        </p:nvSpPr>
        <p:spPr bwMode="auto">
          <a:xfrm>
            <a:off x="0" y="5516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a:latin typeface="Comic Sans MS" panose="030F0702030302020204" pitchFamily="66" charset="0"/>
              </a:rPr>
              <a:t>WICHTIG: Leitstelle informieren, Nachalarmierung!</a:t>
            </a:r>
          </a:p>
        </p:txBody>
      </p:sp>
      <p:sp>
        <p:nvSpPr>
          <p:cNvPr id="56334" name="Text Box 15">
            <a:extLst>
              <a:ext uri="{FF2B5EF4-FFF2-40B4-BE49-F238E27FC236}">
                <a16:creationId xmlns:a16="http://schemas.microsoft.com/office/drawing/2014/main" id="{A0DC69FE-62CD-2C81-C32A-7060163606F4}"/>
              </a:ext>
            </a:extLst>
          </p:cNvPr>
          <p:cNvSpPr txBox="1">
            <a:spLocks noChangeArrowheads="1"/>
          </p:cNvSpPr>
          <p:nvPr/>
        </p:nvSpPr>
        <p:spPr bwMode="auto">
          <a:xfrm>
            <a:off x="2255490" y="4511617"/>
            <a:ext cx="4476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dirty="0">
                <a:latin typeface="Comic Sans MS" panose="030F0702030302020204" pitchFamily="66" charset="0"/>
              </a:rPr>
              <a:t>Ist der Unfallgegner alkoholisiert?</a:t>
            </a:r>
          </a:p>
        </p:txBody>
      </p:sp>
      <p:sp>
        <p:nvSpPr>
          <p:cNvPr id="2" name="Textfeld 1">
            <a:extLst>
              <a:ext uri="{FF2B5EF4-FFF2-40B4-BE49-F238E27FC236}">
                <a16:creationId xmlns:a16="http://schemas.microsoft.com/office/drawing/2014/main" id="{4DBECA68-2CFD-6336-1F9D-6EBED8133702}"/>
              </a:ext>
            </a:extLst>
          </p:cNvPr>
          <p:cNvSpPr txBox="1"/>
          <p:nvPr/>
        </p:nvSpPr>
        <p:spPr>
          <a:xfrm rot="20761456">
            <a:off x="987971" y="1515678"/>
            <a:ext cx="3114955" cy="461665"/>
          </a:xfrm>
          <a:prstGeom prst="rect">
            <a:avLst/>
          </a:prstGeom>
          <a:noFill/>
        </p:spPr>
        <p:txBody>
          <a:bodyPr wrap="none" rtlCol="0">
            <a:spAutoFit/>
          </a:bodyPr>
          <a:lstStyle/>
          <a:p>
            <a:r>
              <a:rPr lang="de-DE" dirty="0"/>
              <a:t>Unfallstelle absichern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ußzeilenplatzhalter 1">
            <a:extLst>
              <a:ext uri="{FF2B5EF4-FFF2-40B4-BE49-F238E27FC236}">
                <a16:creationId xmlns:a16="http://schemas.microsoft.com/office/drawing/2014/main" id="{7B41B2B4-0454-07E4-AE4B-FDB0BBF34AB1}"/>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2DEB3F44-6FE3-47AF-92A4-35E0F1DD41D0}" type="slidenum">
              <a:rPr lang="de-DE" altLang="de-DE" sz="1600" smtClean="0">
                <a:solidFill>
                  <a:schemeClr val="bg1"/>
                </a:solidFill>
              </a:rPr>
              <a:pPr>
                <a:spcBef>
                  <a:spcPct val="0"/>
                </a:spcBef>
              </a:pPr>
              <a:t>23</a:t>
            </a:fld>
            <a:r>
              <a:rPr lang="de-DE" altLang="de-DE" sz="1600" dirty="0">
                <a:solidFill>
                  <a:schemeClr val="bg1"/>
                </a:solidFill>
              </a:rPr>
              <a:t>                                                                            </a:t>
            </a:r>
          </a:p>
        </p:txBody>
      </p:sp>
      <p:sp>
        <p:nvSpPr>
          <p:cNvPr id="58370" name="Text Box 2">
            <a:extLst>
              <a:ext uri="{FF2B5EF4-FFF2-40B4-BE49-F238E27FC236}">
                <a16:creationId xmlns:a16="http://schemas.microsoft.com/office/drawing/2014/main" id="{527C3B3B-6F48-8858-6C6D-3C98C08F83BE}"/>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58371" name="Rectangle 3">
            <a:extLst>
              <a:ext uri="{FF2B5EF4-FFF2-40B4-BE49-F238E27FC236}">
                <a16:creationId xmlns:a16="http://schemas.microsoft.com/office/drawing/2014/main" id="{1CB56FA0-62BA-B87D-1CDE-0A8092FAFB53}"/>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58372" name="Text Box 4">
            <a:extLst>
              <a:ext uri="{FF2B5EF4-FFF2-40B4-BE49-F238E27FC236}">
                <a16:creationId xmlns:a16="http://schemas.microsoft.com/office/drawing/2014/main" id="{1F204D25-62B8-E2C1-3DA1-10A000B10BF5}"/>
              </a:ext>
            </a:extLst>
          </p:cNvPr>
          <p:cNvSpPr txBox="1">
            <a:spLocks noChangeArrowheads="1"/>
          </p:cNvSpPr>
          <p:nvPr/>
        </p:nvSpPr>
        <p:spPr bwMode="auto">
          <a:xfrm>
            <a:off x="0" y="455613"/>
            <a:ext cx="91440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35 Sonderrechte</a:t>
            </a:r>
          </a:p>
          <a:p>
            <a:pPr>
              <a:lnSpc>
                <a:spcPct val="80000"/>
              </a:lnSpc>
              <a:spcBef>
                <a:spcPct val="50000"/>
              </a:spcBef>
              <a:buFontTx/>
              <a:buChar char="•"/>
            </a:pPr>
            <a:r>
              <a:rPr lang="de-DE" altLang="de-DE" b="1">
                <a:sym typeface="Monotype Sorts"/>
              </a:rPr>
              <a:t> § 38 Blaues Blinklicht und gelbes Blinklicht </a:t>
            </a:r>
            <a:r>
              <a:rPr lang="de-DE" altLang="de-DE" b="1">
                <a:solidFill>
                  <a:schemeClr val="folHlink"/>
                </a:solidFill>
                <a:sym typeface="Monotype Sorts"/>
              </a:rPr>
              <a:t>(Wegerechte)</a:t>
            </a:r>
            <a:endParaRPr lang="de-DE" altLang="de-DE">
              <a:solidFill>
                <a:schemeClr val="folHlink"/>
              </a:solidFill>
              <a:sym typeface="Monotype Sorts"/>
            </a:endParaRPr>
          </a:p>
        </p:txBody>
      </p:sp>
      <p:sp>
        <p:nvSpPr>
          <p:cNvPr id="58373" name="Text Box 5">
            <a:extLst>
              <a:ext uri="{FF2B5EF4-FFF2-40B4-BE49-F238E27FC236}">
                <a16:creationId xmlns:a16="http://schemas.microsoft.com/office/drawing/2014/main" id="{DF46734A-C545-CE0C-862A-66F8C147DFD7}"/>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ußzeilenplatzhalter 1">
            <a:extLst>
              <a:ext uri="{FF2B5EF4-FFF2-40B4-BE49-F238E27FC236}">
                <a16:creationId xmlns:a16="http://schemas.microsoft.com/office/drawing/2014/main" id="{2A29F025-40D4-C96A-E00D-B82F093291AC}"/>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D0F15E35-705B-401C-9902-2A85384E8BCF}" type="slidenum">
              <a:rPr lang="de-DE" altLang="de-DE" sz="1600" smtClean="0">
                <a:solidFill>
                  <a:schemeClr val="bg1"/>
                </a:solidFill>
              </a:rPr>
              <a:pPr>
                <a:spcBef>
                  <a:spcPct val="0"/>
                </a:spcBef>
              </a:pPr>
              <a:t>24</a:t>
            </a:fld>
            <a:r>
              <a:rPr lang="de-DE" altLang="de-DE" sz="1600" dirty="0">
                <a:solidFill>
                  <a:schemeClr val="bg1"/>
                </a:solidFill>
              </a:rPr>
              <a:t>                                                                            </a:t>
            </a:r>
          </a:p>
        </p:txBody>
      </p:sp>
      <p:sp>
        <p:nvSpPr>
          <p:cNvPr id="59394" name="Text Box 2">
            <a:extLst>
              <a:ext uri="{FF2B5EF4-FFF2-40B4-BE49-F238E27FC236}">
                <a16:creationId xmlns:a16="http://schemas.microsoft.com/office/drawing/2014/main" id="{D0A09613-6EC2-4CD9-703F-7B0F47ED2879}"/>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59395" name="Rectangle 3">
            <a:extLst>
              <a:ext uri="{FF2B5EF4-FFF2-40B4-BE49-F238E27FC236}">
                <a16:creationId xmlns:a16="http://schemas.microsoft.com/office/drawing/2014/main" id="{E7C90504-5701-C39F-D0C3-E4A0B0DF6D66}"/>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59396" name="Text Box 4">
            <a:extLst>
              <a:ext uri="{FF2B5EF4-FFF2-40B4-BE49-F238E27FC236}">
                <a16:creationId xmlns:a16="http://schemas.microsoft.com/office/drawing/2014/main" id="{A791680A-A634-9517-0B55-316C7B16A6EA}"/>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59397" name="Text Box 5">
            <a:extLst>
              <a:ext uri="{FF2B5EF4-FFF2-40B4-BE49-F238E27FC236}">
                <a16:creationId xmlns:a16="http://schemas.microsoft.com/office/drawing/2014/main" id="{700EB6FE-2A2E-BEE4-7613-83333DBA2C36}"/>
              </a:ext>
            </a:extLst>
          </p:cNvPr>
          <p:cNvSpPr txBox="1">
            <a:spLocks noChangeArrowheads="1"/>
          </p:cNvSpPr>
          <p:nvPr/>
        </p:nvSpPr>
        <p:spPr bwMode="auto">
          <a:xfrm>
            <a:off x="0" y="836613"/>
            <a:ext cx="9144000" cy="443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b="0"/>
              <a:t>Die Sonderrechte ermächtigen die Fahrer von Feuerwehrfahr-zeugen sich über die Regeln der StVO hinwegzusetzen, dazu gehört beispielhaft:</a:t>
            </a:r>
          </a:p>
          <a:p>
            <a:pPr eaLnBrk="1" hangingPunct="1">
              <a:spcBef>
                <a:spcPct val="0"/>
              </a:spcBef>
            </a:pPr>
            <a:endParaRPr lang="de-DE" altLang="de-DE" sz="1200" b="0"/>
          </a:p>
          <a:p>
            <a:pPr eaLnBrk="1" hangingPunct="1">
              <a:lnSpc>
                <a:spcPct val="120000"/>
              </a:lnSpc>
              <a:spcBef>
                <a:spcPct val="0"/>
              </a:spcBef>
              <a:buFontTx/>
              <a:buChar char="•"/>
            </a:pPr>
            <a:r>
              <a:rPr lang="de-DE" altLang="de-DE" b="0"/>
              <a:t> schnelleres Fahren</a:t>
            </a:r>
          </a:p>
          <a:p>
            <a:pPr eaLnBrk="1" hangingPunct="1">
              <a:lnSpc>
                <a:spcPct val="120000"/>
              </a:lnSpc>
              <a:spcBef>
                <a:spcPct val="0"/>
              </a:spcBef>
              <a:buFontTx/>
              <a:buChar char="•"/>
            </a:pPr>
            <a:endParaRPr lang="de-DE" altLang="de-DE" sz="1200" b="0"/>
          </a:p>
          <a:p>
            <a:pPr eaLnBrk="1" hangingPunct="1">
              <a:lnSpc>
                <a:spcPct val="120000"/>
              </a:lnSpc>
              <a:spcBef>
                <a:spcPct val="0"/>
              </a:spcBef>
              <a:buFontTx/>
              <a:buChar char="•"/>
            </a:pPr>
            <a:r>
              <a:rPr lang="de-DE" altLang="de-DE" b="0"/>
              <a:t> nicht stoppen am Stoppschild</a:t>
            </a:r>
          </a:p>
          <a:p>
            <a:pPr eaLnBrk="1" hangingPunct="1">
              <a:lnSpc>
                <a:spcPct val="120000"/>
              </a:lnSpc>
              <a:spcBef>
                <a:spcPct val="0"/>
              </a:spcBef>
              <a:buFontTx/>
              <a:buChar char="•"/>
            </a:pPr>
            <a:endParaRPr lang="de-DE" altLang="de-DE" sz="1200" b="0"/>
          </a:p>
          <a:p>
            <a:pPr eaLnBrk="1" hangingPunct="1">
              <a:lnSpc>
                <a:spcPct val="120000"/>
              </a:lnSpc>
              <a:spcBef>
                <a:spcPct val="0"/>
              </a:spcBef>
              <a:buFontTx/>
              <a:buChar char="•"/>
            </a:pPr>
            <a:r>
              <a:rPr lang="de-DE" altLang="de-DE" b="0"/>
              <a:t> befahren von Radwegen mit dem Feuerwehrfahrzeug</a:t>
            </a:r>
          </a:p>
          <a:p>
            <a:pPr eaLnBrk="1" hangingPunct="1">
              <a:lnSpc>
                <a:spcPct val="120000"/>
              </a:lnSpc>
              <a:spcBef>
                <a:spcPct val="0"/>
              </a:spcBef>
              <a:buFontTx/>
              <a:buChar char="•"/>
            </a:pPr>
            <a:endParaRPr lang="de-DE" altLang="de-DE" sz="1200" b="0"/>
          </a:p>
          <a:p>
            <a:pPr eaLnBrk="1" hangingPunct="1">
              <a:lnSpc>
                <a:spcPct val="120000"/>
              </a:lnSpc>
              <a:spcBef>
                <a:spcPct val="0"/>
              </a:spcBef>
              <a:buFontTx/>
              <a:buChar char="•"/>
            </a:pPr>
            <a:r>
              <a:rPr lang="de-DE" altLang="de-DE" b="0"/>
              <a:t> entgegengesetzt der Einbahnstraße zu fahren</a:t>
            </a:r>
          </a:p>
          <a:p>
            <a:pPr eaLnBrk="1" hangingPunct="1">
              <a:lnSpc>
                <a:spcPct val="120000"/>
              </a:lnSpc>
              <a:spcBef>
                <a:spcPct val="0"/>
              </a:spcBef>
              <a:buFontTx/>
              <a:buChar char="•"/>
            </a:pPr>
            <a:endParaRPr lang="de-DE" altLang="de-DE" sz="1200" b="0"/>
          </a:p>
          <a:p>
            <a:pPr eaLnBrk="1" hangingPunct="1">
              <a:lnSpc>
                <a:spcPct val="120000"/>
              </a:lnSpc>
              <a:spcBef>
                <a:spcPct val="0"/>
              </a:spcBef>
              <a:buFontTx/>
              <a:buChar char="•"/>
            </a:pPr>
            <a:r>
              <a:rPr lang="de-DE" altLang="de-DE" b="0"/>
              <a:t> Ampeln nicht zu beachten</a:t>
            </a:r>
          </a:p>
        </p:txBody>
      </p:sp>
      <p:sp>
        <p:nvSpPr>
          <p:cNvPr id="59398" name="Text Box 6">
            <a:extLst>
              <a:ext uri="{FF2B5EF4-FFF2-40B4-BE49-F238E27FC236}">
                <a16:creationId xmlns:a16="http://schemas.microsoft.com/office/drawing/2014/main" id="{E35B9090-0318-C7D4-2379-807159CD32D3}"/>
              </a:ext>
            </a:extLst>
          </p:cNvPr>
          <p:cNvSpPr txBox="1">
            <a:spLocks noChangeArrowheads="1"/>
          </p:cNvSpPr>
          <p:nvPr/>
        </p:nvSpPr>
        <p:spPr bwMode="auto">
          <a:xfrm>
            <a:off x="0" y="544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a:solidFill>
                  <a:srgbClr val="FF0000"/>
                </a:solidFill>
              </a:rPr>
              <a:t>Sonderrechte werden zugelassen und nicht angeordnet</a:t>
            </a:r>
          </a:p>
        </p:txBody>
      </p:sp>
      <p:sp>
        <p:nvSpPr>
          <p:cNvPr id="59399" name="Text Box 7">
            <a:extLst>
              <a:ext uri="{FF2B5EF4-FFF2-40B4-BE49-F238E27FC236}">
                <a16:creationId xmlns:a16="http://schemas.microsoft.com/office/drawing/2014/main" id="{EDC452E4-CAB9-3210-F615-ABD0C43C107D}"/>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35 Sonderrechte</a:t>
            </a:r>
            <a:endParaRPr lang="de-DE" altLang="de-DE">
              <a:sym typeface="Monotype Sorts"/>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ußzeilenplatzhalter 3">
            <a:extLst>
              <a:ext uri="{FF2B5EF4-FFF2-40B4-BE49-F238E27FC236}">
                <a16:creationId xmlns:a16="http://schemas.microsoft.com/office/drawing/2014/main" id="{378B3484-F959-A89F-E988-218AB82CC2AB}"/>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F23FDD39-24DB-452A-9E2F-D1039F8281CD}" type="slidenum">
              <a:rPr lang="de-DE" altLang="de-DE" sz="1600" smtClean="0">
                <a:solidFill>
                  <a:schemeClr val="bg1"/>
                </a:solidFill>
              </a:rPr>
              <a:pPr>
                <a:spcBef>
                  <a:spcPct val="0"/>
                </a:spcBef>
              </a:pPr>
              <a:t>25</a:t>
            </a:fld>
            <a:r>
              <a:rPr lang="de-DE" altLang="de-DE" sz="1600" dirty="0">
                <a:solidFill>
                  <a:schemeClr val="bg1"/>
                </a:solidFill>
              </a:rPr>
              <a:t>                                                                            </a:t>
            </a:r>
          </a:p>
        </p:txBody>
      </p:sp>
      <p:sp>
        <p:nvSpPr>
          <p:cNvPr id="60418" name="Rectangle 2">
            <a:extLst>
              <a:ext uri="{FF2B5EF4-FFF2-40B4-BE49-F238E27FC236}">
                <a16:creationId xmlns:a16="http://schemas.microsoft.com/office/drawing/2014/main" id="{B63F30F9-DF79-507F-A146-32BEBB110A12}"/>
              </a:ext>
            </a:extLst>
          </p:cNvPr>
          <p:cNvSpPr>
            <a:spLocks noGrp="1" noChangeArrowheads="1"/>
          </p:cNvSpPr>
          <p:nvPr>
            <p:ph type="title"/>
          </p:nvPr>
        </p:nvSpPr>
        <p:spPr>
          <a:xfrm>
            <a:off x="0" y="0"/>
            <a:ext cx="9144000" cy="379413"/>
          </a:xfrm>
        </p:spPr>
        <p:txBody>
          <a:bodyPr/>
          <a:lstStyle/>
          <a:p>
            <a:pPr eaLnBrk="1" hangingPunct="1"/>
            <a:r>
              <a:rPr lang="de-DE" altLang="de-DE"/>
              <a:t> Straßenverkehrsordnung (StVO)</a:t>
            </a:r>
          </a:p>
        </p:txBody>
      </p:sp>
      <p:sp>
        <p:nvSpPr>
          <p:cNvPr id="60419" name="Text Box 3">
            <a:extLst>
              <a:ext uri="{FF2B5EF4-FFF2-40B4-BE49-F238E27FC236}">
                <a16:creationId xmlns:a16="http://schemas.microsoft.com/office/drawing/2014/main" id="{46B08965-F4F6-697D-FC0B-328B48479741}"/>
              </a:ext>
            </a:extLst>
          </p:cNvPr>
          <p:cNvSpPr txBox="1">
            <a:spLocks noChangeArrowheads="1"/>
          </p:cNvSpPr>
          <p:nvPr/>
        </p:nvSpPr>
        <p:spPr bwMode="auto">
          <a:xfrm>
            <a:off x="0" y="836613"/>
            <a:ext cx="91440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b="0"/>
              <a:t>Sonderrechte sind jedoch an bestimmte Voraussetzungen</a:t>
            </a:r>
            <a:br>
              <a:rPr lang="de-DE" altLang="de-DE" b="0"/>
            </a:br>
            <a:r>
              <a:rPr lang="de-DE" altLang="de-DE" b="0"/>
              <a:t>gebunden.</a:t>
            </a:r>
          </a:p>
          <a:p>
            <a:pPr eaLnBrk="1" hangingPunct="1">
              <a:spcBef>
                <a:spcPct val="0"/>
              </a:spcBef>
            </a:pPr>
            <a:endParaRPr lang="de-DE" altLang="de-DE" b="0"/>
          </a:p>
          <a:p>
            <a:pPr eaLnBrk="1" hangingPunct="1">
              <a:spcBef>
                <a:spcPct val="0"/>
              </a:spcBef>
            </a:pPr>
            <a:r>
              <a:rPr lang="de-DE" altLang="de-DE" b="0"/>
              <a:t>Sie sind nur einzusetzen bei der Erfüllung hoheitlicher Aufgaben die </a:t>
            </a:r>
            <a:r>
              <a:rPr lang="de-DE" altLang="de-DE" b="0">
                <a:solidFill>
                  <a:srgbClr val="FF0000"/>
                </a:solidFill>
              </a:rPr>
              <a:t>dringend geboten</a:t>
            </a:r>
            <a:r>
              <a:rPr lang="de-DE" altLang="de-DE" b="0"/>
              <a:t> erscheinen.</a:t>
            </a:r>
          </a:p>
          <a:p>
            <a:pPr eaLnBrk="1" hangingPunct="1">
              <a:spcBef>
                <a:spcPct val="0"/>
              </a:spcBef>
            </a:pPr>
            <a:endParaRPr lang="de-DE" altLang="de-DE" b="0"/>
          </a:p>
          <a:p>
            <a:pPr eaLnBrk="1" hangingPunct="1">
              <a:spcBef>
                <a:spcPct val="0"/>
              </a:spcBef>
            </a:pPr>
            <a:r>
              <a:rPr lang="de-DE" altLang="de-DE" b="0"/>
              <a:t>Zu den hoheitlichen Aufgaben gehört es:</a:t>
            </a:r>
          </a:p>
          <a:p>
            <a:pPr algn="ctr" eaLnBrk="1" hangingPunct="1">
              <a:lnSpc>
                <a:spcPct val="170000"/>
              </a:lnSpc>
              <a:spcBef>
                <a:spcPct val="0"/>
              </a:spcBef>
              <a:buFontTx/>
              <a:buChar char="•"/>
            </a:pPr>
            <a:r>
              <a:rPr lang="de-DE" altLang="de-DE" b="0"/>
              <a:t> Feuer zu löschen, </a:t>
            </a:r>
          </a:p>
          <a:p>
            <a:pPr algn="ctr" eaLnBrk="1" hangingPunct="1">
              <a:lnSpc>
                <a:spcPct val="170000"/>
              </a:lnSpc>
              <a:spcBef>
                <a:spcPct val="0"/>
              </a:spcBef>
              <a:buFontTx/>
              <a:buChar char="•"/>
            </a:pPr>
            <a:r>
              <a:rPr lang="de-DE" altLang="de-DE" b="0"/>
              <a:t> Menschen zu retten, Gesundheitsschäden abzuwenden und  </a:t>
            </a:r>
          </a:p>
          <a:p>
            <a:pPr algn="ctr" eaLnBrk="1" hangingPunct="1">
              <a:lnSpc>
                <a:spcPct val="170000"/>
              </a:lnSpc>
              <a:spcBef>
                <a:spcPct val="0"/>
              </a:spcBef>
              <a:buFontTx/>
              <a:buChar char="•"/>
            </a:pPr>
            <a:r>
              <a:rPr lang="de-DE" altLang="de-DE" b="0"/>
              <a:t> Hab und Gut zu bergen </a:t>
            </a:r>
          </a:p>
          <a:p>
            <a:pPr algn="ctr" eaLnBrk="1" hangingPunct="1">
              <a:lnSpc>
                <a:spcPct val="170000"/>
              </a:lnSpc>
              <a:spcBef>
                <a:spcPct val="0"/>
              </a:spcBef>
              <a:buFontTx/>
              <a:buChar char="•"/>
            </a:pPr>
            <a:r>
              <a:rPr lang="de-DE" altLang="de-DE" b="0"/>
              <a:t> sowie Hilfe in Notfällen zu leisten</a:t>
            </a:r>
          </a:p>
        </p:txBody>
      </p:sp>
      <p:sp>
        <p:nvSpPr>
          <p:cNvPr id="60420" name="Text Box 4">
            <a:extLst>
              <a:ext uri="{FF2B5EF4-FFF2-40B4-BE49-F238E27FC236}">
                <a16:creationId xmlns:a16="http://schemas.microsoft.com/office/drawing/2014/main" id="{9D411495-0F12-EBCD-D170-6F6FC01D5FE1}"/>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35 Sonderrechte</a:t>
            </a:r>
            <a:endParaRPr lang="de-DE" altLang="de-DE">
              <a:sym typeface="Monotype Sorts"/>
            </a:endParaRPr>
          </a:p>
        </p:txBody>
      </p:sp>
      <p:sp>
        <p:nvSpPr>
          <p:cNvPr id="60421" name="Text Box 5">
            <a:extLst>
              <a:ext uri="{FF2B5EF4-FFF2-40B4-BE49-F238E27FC236}">
                <a16:creationId xmlns:a16="http://schemas.microsoft.com/office/drawing/2014/main" id="{1CA25548-329F-93BF-B701-76E0E6000AF5}"/>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ußzeilenplatzhalter 3">
            <a:extLst>
              <a:ext uri="{FF2B5EF4-FFF2-40B4-BE49-F238E27FC236}">
                <a16:creationId xmlns:a16="http://schemas.microsoft.com/office/drawing/2014/main" id="{3E890CB9-4BFE-DD99-1912-AFCC8A441992}"/>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DFC43FF0-2822-4148-AAB5-0DAC5E81A997}" type="slidenum">
              <a:rPr lang="de-DE" altLang="de-DE" sz="1600" smtClean="0">
                <a:solidFill>
                  <a:schemeClr val="bg1"/>
                </a:solidFill>
              </a:rPr>
              <a:pPr>
                <a:spcBef>
                  <a:spcPct val="0"/>
                </a:spcBef>
              </a:pPr>
              <a:t>26</a:t>
            </a:fld>
            <a:r>
              <a:rPr lang="de-DE" altLang="de-DE" sz="1600" dirty="0">
                <a:solidFill>
                  <a:schemeClr val="bg1"/>
                </a:solidFill>
              </a:rPr>
              <a:t>                                                                            </a:t>
            </a:r>
          </a:p>
        </p:txBody>
      </p:sp>
      <p:sp>
        <p:nvSpPr>
          <p:cNvPr id="61442" name="Rectangle 2">
            <a:extLst>
              <a:ext uri="{FF2B5EF4-FFF2-40B4-BE49-F238E27FC236}">
                <a16:creationId xmlns:a16="http://schemas.microsoft.com/office/drawing/2014/main" id="{23520A59-FFD7-E4C5-7123-79E1A557FB0C}"/>
              </a:ext>
            </a:extLst>
          </p:cNvPr>
          <p:cNvSpPr>
            <a:spLocks noGrp="1" noChangeArrowheads="1"/>
          </p:cNvSpPr>
          <p:nvPr>
            <p:ph type="title"/>
          </p:nvPr>
        </p:nvSpPr>
        <p:spPr>
          <a:xfrm>
            <a:off x="0" y="0"/>
            <a:ext cx="9144000" cy="379413"/>
          </a:xfrm>
        </p:spPr>
        <p:txBody>
          <a:bodyPr/>
          <a:lstStyle/>
          <a:p>
            <a:pPr eaLnBrk="1" hangingPunct="1"/>
            <a:r>
              <a:rPr lang="de-DE" altLang="de-DE"/>
              <a:t> Straßenverkehrsordnung (StVO)</a:t>
            </a:r>
          </a:p>
        </p:txBody>
      </p:sp>
      <p:sp>
        <p:nvSpPr>
          <p:cNvPr id="992259" name="Rectangle 3">
            <a:extLst>
              <a:ext uri="{FF2B5EF4-FFF2-40B4-BE49-F238E27FC236}">
                <a16:creationId xmlns:a16="http://schemas.microsoft.com/office/drawing/2014/main" id="{E3D6ADF8-9879-2A7D-FA04-08A4E34D6269}"/>
              </a:ext>
            </a:extLst>
          </p:cNvPr>
          <p:cNvSpPr>
            <a:spLocks noChangeArrowheads="1"/>
          </p:cNvSpPr>
          <p:nvPr/>
        </p:nvSpPr>
        <p:spPr bwMode="auto">
          <a:xfrm>
            <a:off x="611188" y="981075"/>
            <a:ext cx="7931150" cy="1036638"/>
          </a:xfrm>
          <a:prstGeom prst="rect">
            <a:avLst/>
          </a:prstGeom>
          <a:noFill/>
          <a:ln>
            <a:noFill/>
          </a:ln>
          <a:effectLst/>
        </p:spPr>
        <p:txBody>
          <a:bodyPr/>
          <a:lstStyle>
            <a:lvl1pPr>
              <a:spcBef>
                <a:spcPct val="20000"/>
              </a:spcBef>
              <a:defRPr sz="2000" b="1">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ctr" eaLnBrk="1" hangingPunct="1">
              <a:defRPr/>
            </a:pPr>
            <a:r>
              <a:rPr lang="de-DE" altLang="de-DE" sz="2400" b="0"/>
              <a:t>Die Wahrnehmung einer hoheitlichen Aufgabe ist </a:t>
            </a:r>
            <a:r>
              <a:rPr lang="de-DE" altLang="de-DE" sz="2400" b="0">
                <a:solidFill>
                  <a:srgbClr val="FF0000"/>
                </a:solidFill>
                <a:effectLst>
                  <a:outerShdw blurRad="38100" dist="38100" dir="2700000" algn="tl">
                    <a:srgbClr val="C0C0C0"/>
                  </a:outerShdw>
                </a:effectLst>
              </a:rPr>
              <a:t>dringend geboten</a:t>
            </a:r>
            <a:r>
              <a:rPr lang="de-DE" altLang="de-DE" sz="2400" b="0"/>
              <a:t>, wenn die Erfüllung gefährdet wäre, d.h. der Erfüllung</a:t>
            </a:r>
          </a:p>
        </p:txBody>
      </p:sp>
      <p:sp>
        <p:nvSpPr>
          <p:cNvPr id="992260" name="Rectangle 4">
            <a:extLst>
              <a:ext uri="{FF2B5EF4-FFF2-40B4-BE49-F238E27FC236}">
                <a16:creationId xmlns:a16="http://schemas.microsoft.com/office/drawing/2014/main" id="{9AC70AD1-0772-C310-0659-D5CB64330C1D}"/>
              </a:ext>
            </a:extLst>
          </p:cNvPr>
          <p:cNvSpPr>
            <a:spLocks noChangeArrowheads="1"/>
          </p:cNvSpPr>
          <p:nvPr/>
        </p:nvSpPr>
        <p:spPr bwMode="auto">
          <a:xfrm>
            <a:off x="0" y="2420938"/>
            <a:ext cx="9144000" cy="719137"/>
          </a:xfrm>
          <a:prstGeom prst="rect">
            <a:avLst/>
          </a:prstGeom>
          <a:noFill/>
          <a:ln>
            <a:noFill/>
          </a:ln>
          <a:effectLst/>
        </p:spPr>
        <p:txBody>
          <a:bodyPr wrap="none" anchor="ctr"/>
          <a:lstStyle/>
          <a:p>
            <a:pPr algn="ctr" eaLnBrk="1" hangingPunct="1">
              <a:defRPr/>
            </a:pPr>
            <a:r>
              <a:rPr lang="de-DE" altLang="de-DE" sz="2800" b="1">
                <a:solidFill>
                  <a:srgbClr val="FF0000"/>
                </a:solidFill>
                <a:effectLst>
                  <a:outerShdw blurRad="38100" dist="38100" dir="2700000" algn="tl">
                    <a:srgbClr val="C0C0C0"/>
                  </a:outerShdw>
                </a:effectLst>
              </a:rPr>
              <a:t>nicht</a:t>
            </a:r>
            <a:r>
              <a:rPr lang="de-DE" altLang="de-DE" sz="2800" b="1">
                <a:solidFill>
                  <a:srgbClr val="FF0000"/>
                </a:solidFill>
              </a:rPr>
              <a:t> </a:t>
            </a:r>
            <a:r>
              <a:rPr lang="de-DE" altLang="de-DE" sz="2800" b="1">
                <a:solidFill>
                  <a:srgbClr val="FF0000"/>
                </a:solidFill>
                <a:effectLst>
                  <a:outerShdw blurRad="38100" dist="38100" dir="2700000" algn="tl">
                    <a:srgbClr val="C0C0C0"/>
                  </a:outerShdw>
                </a:effectLst>
              </a:rPr>
              <a:t>rechtzeitig</a:t>
            </a:r>
          </a:p>
        </p:txBody>
      </p:sp>
      <p:sp>
        <p:nvSpPr>
          <p:cNvPr id="992261" name="Rectangle 5">
            <a:extLst>
              <a:ext uri="{FF2B5EF4-FFF2-40B4-BE49-F238E27FC236}">
                <a16:creationId xmlns:a16="http://schemas.microsoft.com/office/drawing/2014/main" id="{4BEDFCD4-65ED-5BE9-F8F0-EABA37160F45}"/>
              </a:ext>
            </a:extLst>
          </p:cNvPr>
          <p:cNvSpPr>
            <a:spLocks noChangeArrowheads="1"/>
          </p:cNvSpPr>
          <p:nvPr/>
        </p:nvSpPr>
        <p:spPr bwMode="auto">
          <a:xfrm>
            <a:off x="0" y="3203575"/>
            <a:ext cx="9144000" cy="719138"/>
          </a:xfrm>
          <a:prstGeom prst="rect">
            <a:avLst/>
          </a:prstGeom>
          <a:noFill/>
          <a:ln>
            <a:noFill/>
          </a:ln>
          <a:effectLst/>
        </p:spPr>
        <p:txBody>
          <a:bodyPr wrap="none" anchor="ctr"/>
          <a:lstStyle/>
          <a:p>
            <a:pPr algn="ctr" eaLnBrk="1" hangingPunct="1">
              <a:defRPr/>
            </a:pPr>
            <a:r>
              <a:rPr lang="de-DE" altLang="de-DE" sz="2800" b="1">
                <a:solidFill>
                  <a:srgbClr val="FF0000"/>
                </a:solidFill>
                <a:effectLst>
                  <a:outerShdw blurRad="38100" dist="38100" dir="2700000" algn="tl">
                    <a:srgbClr val="C0C0C0"/>
                  </a:outerShdw>
                </a:effectLst>
              </a:rPr>
              <a:t>nicht ausreichend</a:t>
            </a:r>
          </a:p>
        </p:txBody>
      </p:sp>
      <p:sp>
        <p:nvSpPr>
          <p:cNvPr id="992262" name="Rectangle 6">
            <a:extLst>
              <a:ext uri="{FF2B5EF4-FFF2-40B4-BE49-F238E27FC236}">
                <a16:creationId xmlns:a16="http://schemas.microsoft.com/office/drawing/2014/main" id="{6EB8BD80-84CA-930D-236C-A43C0D1D46E3}"/>
              </a:ext>
            </a:extLst>
          </p:cNvPr>
          <p:cNvSpPr>
            <a:spLocks noChangeArrowheads="1"/>
          </p:cNvSpPr>
          <p:nvPr/>
        </p:nvSpPr>
        <p:spPr bwMode="auto">
          <a:xfrm>
            <a:off x="0" y="4076700"/>
            <a:ext cx="9144000" cy="719138"/>
          </a:xfrm>
          <a:prstGeom prst="rect">
            <a:avLst/>
          </a:prstGeom>
          <a:noFill/>
          <a:ln>
            <a:noFill/>
          </a:ln>
          <a:effectLst/>
        </p:spPr>
        <p:txBody>
          <a:bodyPr wrap="none" anchor="ctr"/>
          <a:lstStyle/>
          <a:p>
            <a:pPr algn="ctr" eaLnBrk="1" hangingPunct="1">
              <a:defRPr/>
            </a:pPr>
            <a:r>
              <a:rPr lang="de-DE" altLang="de-DE" sz="2800" b="1">
                <a:solidFill>
                  <a:srgbClr val="FF0000"/>
                </a:solidFill>
                <a:effectLst>
                  <a:outerShdw blurRad="38100" dist="38100" dir="2700000" algn="tl">
                    <a:srgbClr val="C0C0C0"/>
                  </a:outerShdw>
                </a:effectLst>
              </a:rPr>
              <a:t>gar nicht</a:t>
            </a:r>
          </a:p>
        </p:txBody>
      </p:sp>
      <p:sp>
        <p:nvSpPr>
          <p:cNvPr id="61447" name="Rectangle 7">
            <a:extLst>
              <a:ext uri="{FF2B5EF4-FFF2-40B4-BE49-F238E27FC236}">
                <a16:creationId xmlns:a16="http://schemas.microsoft.com/office/drawing/2014/main" id="{42513E25-3F9C-6544-2A19-C772E1C65D0E}"/>
              </a:ext>
            </a:extLst>
          </p:cNvPr>
          <p:cNvSpPr>
            <a:spLocks noChangeArrowheads="1"/>
          </p:cNvSpPr>
          <p:nvPr/>
        </p:nvSpPr>
        <p:spPr bwMode="auto">
          <a:xfrm>
            <a:off x="0" y="5157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t>nachgekommen werden</a:t>
            </a:r>
            <a:r>
              <a:rPr lang="de-DE" altLang="de-DE" b="0">
                <a:solidFill>
                  <a:srgbClr val="FF0000"/>
                </a:solidFill>
              </a:rPr>
              <a:t> </a:t>
            </a:r>
            <a:r>
              <a:rPr lang="de-DE" altLang="de-DE" b="0"/>
              <a:t>könnte.</a:t>
            </a:r>
          </a:p>
        </p:txBody>
      </p:sp>
      <p:sp>
        <p:nvSpPr>
          <p:cNvPr id="61448" name="Text Box 9">
            <a:extLst>
              <a:ext uri="{FF2B5EF4-FFF2-40B4-BE49-F238E27FC236}">
                <a16:creationId xmlns:a16="http://schemas.microsoft.com/office/drawing/2014/main" id="{9A26D680-5F18-3F3E-81E6-B90AD81069C2}"/>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61449" name="Text Box 10">
            <a:extLst>
              <a:ext uri="{FF2B5EF4-FFF2-40B4-BE49-F238E27FC236}">
                <a16:creationId xmlns:a16="http://schemas.microsoft.com/office/drawing/2014/main" id="{2BA2D7B0-D91D-2767-1CF6-8C2C45E856FA}"/>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35 Sonderrechte</a:t>
            </a:r>
            <a:endParaRPr lang="de-DE" altLang="de-DE">
              <a:sym typeface="Monotype Sort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ußzeilenplatzhalter 3">
            <a:extLst>
              <a:ext uri="{FF2B5EF4-FFF2-40B4-BE49-F238E27FC236}">
                <a16:creationId xmlns:a16="http://schemas.microsoft.com/office/drawing/2014/main" id="{2E5A5CD8-55A7-38AB-64CC-D6593859E8B3}"/>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27315350-7263-41A5-9ACC-468E8E088E5C}" type="slidenum">
              <a:rPr lang="de-DE" altLang="de-DE" sz="1600" smtClean="0">
                <a:solidFill>
                  <a:schemeClr val="bg1"/>
                </a:solidFill>
              </a:rPr>
              <a:pPr>
                <a:spcBef>
                  <a:spcPct val="0"/>
                </a:spcBef>
              </a:pPr>
              <a:t>27</a:t>
            </a:fld>
            <a:r>
              <a:rPr lang="de-DE" altLang="de-DE" sz="1600" dirty="0">
                <a:solidFill>
                  <a:schemeClr val="bg1"/>
                </a:solidFill>
              </a:rPr>
              <a:t>                                                                            </a:t>
            </a:r>
          </a:p>
        </p:txBody>
      </p:sp>
      <p:sp>
        <p:nvSpPr>
          <p:cNvPr id="62466" name="Rectangle 2">
            <a:extLst>
              <a:ext uri="{FF2B5EF4-FFF2-40B4-BE49-F238E27FC236}">
                <a16:creationId xmlns:a16="http://schemas.microsoft.com/office/drawing/2014/main" id="{C3866B32-3026-08E7-6EC5-FCD74538DEF7}"/>
              </a:ext>
            </a:extLst>
          </p:cNvPr>
          <p:cNvSpPr>
            <a:spLocks noGrp="1" noChangeArrowheads="1"/>
          </p:cNvSpPr>
          <p:nvPr>
            <p:ph type="title"/>
          </p:nvPr>
        </p:nvSpPr>
        <p:spPr>
          <a:xfrm>
            <a:off x="0" y="0"/>
            <a:ext cx="9144000" cy="379413"/>
          </a:xfrm>
        </p:spPr>
        <p:txBody>
          <a:bodyPr/>
          <a:lstStyle/>
          <a:p>
            <a:pPr eaLnBrk="1" hangingPunct="1"/>
            <a:r>
              <a:rPr lang="de-DE" altLang="de-DE"/>
              <a:t> Straßenverkehrsordnung (StVO)</a:t>
            </a:r>
          </a:p>
        </p:txBody>
      </p:sp>
      <p:sp>
        <p:nvSpPr>
          <p:cNvPr id="62467" name="Rectangle 3">
            <a:extLst>
              <a:ext uri="{FF2B5EF4-FFF2-40B4-BE49-F238E27FC236}">
                <a16:creationId xmlns:a16="http://schemas.microsoft.com/office/drawing/2014/main" id="{6274E44F-6424-AC35-61D5-12644DC7D14E}"/>
              </a:ext>
            </a:extLst>
          </p:cNvPr>
          <p:cNvSpPr>
            <a:spLocks noChangeArrowheads="1"/>
          </p:cNvSpPr>
          <p:nvPr/>
        </p:nvSpPr>
        <p:spPr bwMode="auto">
          <a:xfrm>
            <a:off x="0" y="836613"/>
            <a:ext cx="9144000"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spcBef>
                <a:spcPct val="20000"/>
              </a:spcBef>
              <a:defRPr sz="2400" b="1">
                <a:solidFill>
                  <a:schemeClr val="tx1"/>
                </a:solidFill>
                <a:latin typeface="Arial" panose="020B0604020202020204" pitchFamily="34" charset="0"/>
              </a:defRPr>
            </a:lvl1pPr>
            <a:lvl2pPr marL="742950" indent="-285750" defTabSz="180975">
              <a:spcBef>
                <a:spcPct val="20000"/>
              </a:spcBef>
              <a:buChar char="–"/>
              <a:defRPr sz="2000">
                <a:solidFill>
                  <a:schemeClr val="tx1"/>
                </a:solidFill>
                <a:latin typeface="Arial" panose="020B0604020202020204" pitchFamily="34" charset="0"/>
              </a:defRPr>
            </a:lvl2pPr>
            <a:lvl3pPr marL="1143000" indent="-228600" defTabSz="180975">
              <a:spcBef>
                <a:spcPct val="20000"/>
              </a:spcBef>
              <a:buChar char="•"/>
              <a:defRPr sz="2000">
                <a:solidFill>
                  <a:schemeClr val="tx1"/>
                </a:solidFill>
                <a:latin typeface="Arial" panose="020B0604020202020204" pitchFamily="34" charset="0"/>
              </a:defRPr>
            </a:lvl3pPr>
            <a:lvl4pPr marL="1600200" indent="-228600" defTabSz="180975">
              <a:spcBef>
                <a:spcPct val="20000"/>
              </a:spcBef>
              <a:buChar char="–"/>
              <a:defRPr sz="2000">
                <a:solidFill>
                  <a:schemeClr val="tx1"/>
                </a:solidFill>
                <a:latin typeface="Arial" panose="020B0604020202020204" pitchFamily="34" charset="0"/>
              </a:defRPr>
            </a:lvl4pPr>
            <a:lvl5pPr marL="2057400" indent="-228600" defTabSz="180975">
              <a:spcBef>
                <a:spcPct val="20000"/>
              </a:spcBef>
              <a:buChar char="»"/>
              <a:defRPr sz="2000">
                <a:solidFill>
                  <a:schemeClr val="tx1"/>
                </a:solidFill>
                <a:latin typeface="Arial" panose="020B0604020202020204" pitchFamily="34" charset="0"/>
              </a:defRPr>
            </a:lvl5pPr>
            <a:lvl6pPr marL="2514600" indent="-228600" defTabSz="1809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809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809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8097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u="sng"/>
              <a:t>Grenzen der Inanspruchnahme</a:t>
            </a:r>
          </a:p>
          <a:p>
            <a:pPr eaLnBrk="1" hangingPunct="1">
              <a:spcBef>
                <a:spcPct val="0"/>
              </a:spcBef>
            </a:pPr>
            <a:endParaRPr lang="de-DE" altLang="de-DE" u="sng"/>
          </a:p>
          <a:p>
            <a:pPr eaLnBrk="1" hangingPunct="1">
              <a:spcBef>
                <a:spcPct val="0"/>
              </a:spcBef>
              <a:buFontTx/>
              <a:buChar char="•"/>
            </a:pPr>
            <a:r>
              <a:rPr lang="de-DE" altLang="de-DE"/>
              <a:t> Gebührende Berücksichtigung der öffentlichen Sicherheit </a:t>
            </a:r>
            <a:br>
              <a:rPr lang="de-DE" altLang="de-DE"/>
            </a:br>
            <a:r>
              <a:rPr lang="de-DE" altLang="de-DE"/>
              <a:t> 	und Ordnung</a:t>
            </a:r>
          </a:p>
          <a:p>
            <a:pPr eaLnBrk="1" hangingPunct="1">
              <a:spcBef>
                <a:spcPct val="0"/>
              </a:spcBef>
            </a:pPr>
            <a:endParaRPr lang="de-DE" altLang="de-DE"/>
          </a:p>
          <a:p>
            <a:pPr eaLnBrk="1" hangingPunct="1">
              <a:spcBef>
                <a:spcPct val="0"/>
              </a:spcBef>
              <a:buFontTx/>
              <a:buChar char="•"/>
            </a:pPr>
            <a:r>
              <a:rPr lang="de-DE" altLang="de-DE"/>
              <a:t> Keine Gefährdungen, Schädigungen und Verhaltensweisen</a:t>
            </a:r>
            <a:br>
              <a:rPr lang="de-DE" altLang="de-DE"/>
            </a:br>
            <a:r>
              <a:rPr lang="de-DE" altLang="de-DE"/>
              <a:t>	mit abstrakten Gefährdungsgehalten </a:t>
            </a:r>
            <a:br>
              <a:rPr lang="de-DE" altLang="de-DE"/>
            </a:br>
            <a:r>
              <a:rPr lang="de-DE" altLang="de-DE"/>
              <a:t> 	</a:t>
            </a:r>
            <a:r>
              <a:rPr lang="de-DE" altLang="de-DE" sz="1600"/>
              <a:t>(sieht anders aus, als es ist, z.B.: beinahe Stehenbleiben an der Kreuzung und dann doch</a:t>
            </a:r>
            <a:br>
              <a:rPr lang="de-DE" altLang="de-DE" sz="1600"/>
            </a:br>
            <a:r>
              <a:rPr lang="de-DE" altLang="de-DE" sz="1600"/>
              <a:t>  	zügig hineinfahren)</a:t>
            </a:r>
          </a:p>
          <a:p>
            <a:pPr eaLnBrk="1" hangingPunct="1">
              <a:spcBef>
                <a:spcPct val="0"/>
              </a:spcBef>
            </a:pPr>
            <a:endParaRPr lang="de-DE" altLang="de-DE"/>
          </a:p>
          <a:p>
            <a:pPr eaLnBrk="1" hangingPunct="1">
              <a:spcBef>
                <a:spcPct val="0"/>
              </a:spcBef>
              <a:buFontTx/>
              <a:buChar char="•"/>
            </a:pPr>
            <a:r>
              <a:rPr lang="de-DE" altLang="de-DE"/>
              <a:t> Belästigungen und Behinderungen möglich</a:t>
            </a:r>
          </a:p>
          <a:p>
            <a:pPr eaLnBrk="1" hangingPunct="1">
              <a:spcBef>
                <a:spcPct val="0"/>
              </a:spcBef>
            </a:pPr>
            <a:endParaRPr lang="de-DE" altLang="de-DE"/>
          </a:p>
          <a:p>
            <a:pPr eaLnBrk="1" hangingPunct="1">
              <a:spcBef>
                <a:spcPct val="0"/>
              </a:spcBef>
              <a:buFontTx/>
              <a:buChar char="•"/>
            </a:pPr>
            <a:r>
              <a:rPr lang="de-DE" altLang="de-DE"/>
              <a:t> Tatsächliche räumliche Begebenheiten </a:t>
            </a:r>
            <a:br>
              <a:rPr lang="de-DE" altLang="de-DE"/>
            </a:br>
            <a:r>
              <a:rPr lang="de-DE" altLang="de-DE"/>
              <a:t> 	</a:t>
            </a:r>
            <a:r>
              <a:rPr lang="de-DE" altLang="de-DE" sz="1600"/>
              <a:t>(Maße &amp; Gewichte von Fahrzeugen und baulichen Voraussetzungen passen nicht überein)</a:t>
            </a:r>
            <a:endParaRPr lang="de-DE" altLang="de-DE"/>
          </a:p>
        </p:txBody>
      </p:sp>
      <p:sp>
        <p:nvSpPr>
          <p:cNvPr id="62468" name="Text Box 4">
            <a:extLst>
              <a:ext uri="{FF2B5EF4-FFF2-40B4-BE49-F238E27FC236}">
                <a16:creationId xmlns:a16="http://schemas.microsoft.com/office/drawing/2014/main" id="{4F30B607-B87F-CEA4-A91E-0050E4709B6C}"/>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62469" name="Text Box 5">
            <a:extLst>
              <a:ext uri="{FF2B5EF4-FFF2-40B4-BE49-F238E27FC236}">
                <a16:creationId xmlns:a16="http://schemas.microsoft.com/office/drawing/2014/main" id="{49F32BC1-0BF5-937F-0730-CBF3F807A1C0}"/>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35 Sonderrechte</a:t>
            </a:r>
            <a:endParaRPr lang="de-DE" altLang="de-DE">
              <a:sym typeface="Monotype Sort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ußzeilenplatzhalter 3">
            <a:extLst>
              <a:ext uri="{FF2B5EF4-FFF2-40B4-BE49-F238E27FC236}">
                <a16:creationId xmlns:a16="http://schemas.microsoft.com/office/drawing/2014/main" id="{C80AA6E9-984E-222E-038C-CC19E8EA1199}"/>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A231DDE0-D362-4A1A-BC8E-3048A8649631}" type="slidenum">
              <a:rPr lang="de-DE" altLang="de-DE" sz="1600" smtClean="0">
                <a:solidFill>
                  <a:schemeClr val="bg1"/>
                </a:solidFill>
              </a:rPr>
              <a:pPr>
                <a:spcBef>
                  <a:spcPct val="0"/>
                </a:spcBef>
              </a:pPr>
              <a:t>28</a:t>
            </a:fld>
            <a:r>
              <a:rPr lang="de-DE" altLang="de-DE" sz="1600" dirty="0">
                <a:solidFill>
                  <a:schemeClr val="bg1"/>
                </a:solidFill>
              </a:rPr>
              <a:t>                                                                            </a:t>
            </a:r>
          </a:p>
        </p:txBody>
      </p:sp>
      <p:sp>
        <p:nvSpPr>
          <p:cNvPr id="63490" name="Rectangle 2">
            <a:extLst>
              <a:ext uri="{FF2B5EF4-FFF2-40B4-BE49-F238E27FC236}">
                <a16:creationId xmlns:a16="http://schemas.microsoft.com/office/drawing/2014/main" id="{0755E0BC-A6A9-C9F6-4569-52FC8E09C2BB}"/>
              </a:ext>
            </a:extLst>
          </p:cNvPr>
          <p:cNvSpPr>
            <a:spLocks noGrp="1" noChangeArrowheads="1"/>
          </p:cNvSpPr>
          <p:nvPr>
            <p:ph type="title"/>
          </p:nvPr>
        </p:nvSpPr>
        <p:spPr>
          <a:xfrm>
            <a:off x="0" y="0"/>
            <a:ext cx="9144000" cy="379413"/>
          </a:xfrm>
        </p:spPr>
        <p:txBody>
          <a:bodyPr/>
          <a:lstStyle/>
          <a:p>
            <a:pPr eaLnBrk="1" hangingPunct="1"/>
            <a:r>
              <a:rPr lang="de-DE" altLang="de-DE"/>
              <a:t> Straßenverkehrsordnung (StVO)</a:t>
            </a:r>
          </a:p>
        </p:txBody>
      </p:sp>
      <p:sp>
        <p:nvSpPr>
          <p:cNvPr id="63491" name="Rectangle 3">
            <a:extLst>
              <a:ext uri="{FF2B5EF4-FFF2-40B4-BE49-F238E27FC236}">
                <a16:creationId xmlns:a16="http://schemas.microsoft.com/office/drawing/2014/main" id="{48412AED-9C12-31C2-D7A3-D61225A18A26}"/>
              </a:ext>
            </a:extLst>
          </p:cNvPr>
          <p:cNvSpPr>
            <a:spLocks noChangeArrowheads="1"/>
          </p:cNvSpPr>
          <p:nvPr/>
        </p:nvSpPr>
        <p:spPr bwMode="auto">
          <a:xfrm>
            <a:off x="0" y="836613"/>
            <a:ext cx="91440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spcBef>
                <a:spcPct val="20000"/>
              </a:spcBef>
              <a:defRPr sz="2400" b="1">
                <a:solidFill>
                  <a:schemeClr val="tx1"/>
                </a:solidFill>
                <a:latin typeface="Arial" panose="020B0604020202020204" pitchFamily="34" charset="0"/>
              </a:defRPr>
            </a:lvl1pPr>
            <a:lvl2pPr marL="742950" indent="-285750" defTabSz="180975">
              <a:spcBef>
                <a:spcPct val="20000"/>
              </a:spcBef>
              <a:buChar char="–"/>
              <a:defRPr sz="2000">
                <a:solidFill>
                  <a:schemeClr val="tx1"/>
                </a:solidFill>
                <a:latin typeface="Arial" panose="020B0604020202020204" pitchFamily="34" charset="0"/>
              </a:defRPr>
            </a:lvl2pPr>
            <a:lvl3pPr marL="1143000" indent="-228600" defTabSz="180975">
              <a:spcBef>
                <a:spcPct val="20000"/>
              </a:spcBef>
              <a:buChar char="•"/>
              <a:defRPr sz="2000">
                <a:solidFill>
                  <a:schemeClr val="tx1"/>
                </a:solidFill>
                <a:latin typeface="Arial" panose="020B0604020202020204" pitchFamily="34" charset="0"/>
              </a:defRPr>
            </a:lvl3pPr>
            <a:lvl4pPr marL="1600200" indent="-228600" defTabSz="180975">
              <a:spcBef>
                <a:spcPct val="20000"/>
              </a:spcBef>
              <a:buChar char="–"/>
              <a:defRPr sz="2000">
                <a:solidFill>
                  <a:schemeClr val="tx1"/>
                </a:solidFill>
                <a:latin typeface="Arial" panose="020B0604020202020204" pitchFamily="34" charset="0"/>
              </a:defRPr>
            </a:lvl4pPr>
            <a:lvl5pPr marL="2057400" indent="-228600" defTabSz="180975">
              <a:spcBef>
                <a:spcPct val="20000"/>
              </a:spcBef>
              <a:buChar char="»"/>
              <a:defRPr sz="2000">
                <a:solidFill>
                  <a:schemeClr val="tx1"/>
                </a:solidFill>
                <a:latin typeface="Arial" panose="020B0604020202020204" pitchFamily="34" charset="0"/>
              </a:defRPr>
            </a:lvl5pPr>
            <a:lvl6pPr marL="2514600" indent="-228600" defTabSz="1809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809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809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8097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a:t>Beispiele zu Sonderrechtsfahrten: </a:t>
            </a:r>
            <a:br>
              <a:rPr lang="de-DE" altLang="de-DE"/>
            </a:br>
            <a:endParaRPr lang="de-DE" altLang="de-DE" sz="1600"/>
          </a:p>
          <a:p>
            <a:pPr eaLnBrk="1" hangingPunct="1">
              <a:spcBef>
                <a:spcPct val="0"/>
              </a:spcBef>
              <a:buFontTx/>
              <a:buChar char="•"/>
            </a:pPr>
            <a:r>
              <a:rPr lang="de-DE" altLang="de-DE"/>
              <a:t> </a:t>
            </a:r>
            <a:r>
              <a:rPr lang="de-DE" altLang="de-DE" b="0"/>
              <a:t>Fahrt zum Dienst im Alarmfall</a:t>
            </a:r>
            <a:br>
              <a:rPr lang="de-DE" altLang="de-DE" b="0"/>
            </a:br>
            <a:endParaRPr lang="de-DE" altLang="de-DE" sz="1600" b="0"/>
          </a:p>
          <a:p>
            <a:pPr eaLnBrk="1" hangingPunct="1">
              <a:spcBef>
                <a:spcPct val="0"/>
              </a:spcBef>
              <a:buFontTx/>
              <a:buChar char="•"/>
            </a:pPr>
            <a:r>
              <a:rPr lang="de-DE" altLang="de-DE" b="0"/>
              <a:t> Allgemeine Hilfsleistungen oder Gefahrenabwehr </a:t>
            </a:r>
            <a:br>
              <a:rPr lang="de-DE" altLang="de-DE" b="0"/>
            </a:br>
            <a:endParaRPr lang="de-DE" altLang="de-DE" sz="1600" b="0"/>
          </a:p>
          <a:p>
            <a:pPr eaLnBrk="1" hangingPunct="1">
              <a:spcBef>
                <a:spcPct val="0"/>
              </a:spcBef>
              <a:buFontTx/>
              <a:buChar char="•"/>
            </a:pPr>
            <a:r>
              <a:rPr lang="de-DE" altLang="de-DE" b="0"/>
              <a:t> Manöver und ähnliche Übungsfahrten</a:t>
            </a:r>
            <a:br>
              <a:rPr lang="de-DE" altLang="de-DE" b="0"/>
            </a:br>
            <a:endParaRPr lang="de-DE" altLang="de-DE" sz="1600" b="0"/>
          </a:p>
          <a:p>
            <a:pPr eaLnBrk="1" hangingPunct="1">
              <a:spcBef>
                <a:spcPct val="0"/>
              </a:spcBef>
              <a:buFontTx/>
              <a:buChar char="•"/>
            </a:pPr>
            <a:r>
              <a:rPr lang="de-DE" altLang="de-DE" b="0"/>
              <a:t> Heranschaffung von Löschmannschaften und Beförderung</a:t>
            </a:r>
            <a:br>
              <a:rPr lang="de-DE" altLang="de-DE" b="0"/>
            </a:br>
            <a:r>
              <a:rPr lang="de-DE" altLang="de-DE" b="0"/>
              <a:t> 	von Lösch- und Rettungsgerät – ohne Unterschied, ob in </a:t>
            </a:r>
            <a:br>
              <a:rPr lang="de-DE" altLang="de-DE" b="0"/>
            </a:br>
            <a:r>
              <a:rPr lang="de-DE" altLang="de-DE" b="0"/>
              <a:t> 	feuerwehreigenen oder in privaten Fahrzeugen</a:t>
            </a:r>
            <a:br>
              <a:rPr lang="de-DE" altLang="de-DE" b="0"/>
            </a:br>
            <a:r>
              <a:rPr lang="de-DE" altLang="de-DE" sz="1600" b="0"/>
              <a:t> </a:t>
            </a:r>
          </a:p>
          <a:p>
            <a:pPr eaLnBrk="1" hangingPunct="1">
              <a:spcBef>
                <a:spcPct val="0"/>
              </a:spcBef>
              <a:buFontTx/>
              <a:buChar char="•"/>
            </a:pPr>
            <a:r>
              <a:rPr lang="de-DE" altLang="de-DE" b="0"/>
              <a:t> Rückfahrt von einem Einsatzort, wenn sie zur raschen</a:t>
            </a:r>
            <a:br>
              <a:rPr lang="de-DE" altLang="de-DE" b="0"/>
            </a:br>
            <a:r>
              <a:rPr lang="de-DE" altLang="de-DE" b="0"/>
              <a:t> 	Wiederherstellung der Einsatzbereitschaft dient</a:t>
            </a:r>
          </a:p>
        </p:txBody>
      </p:sp>
      <p:sp>
        <p:nvSpPr>
          <p:cNvPr id="63492" name="Text Box 4">
            <a:extLst>
              <a:ext uri="{FF2B5EF4-FFF2-40B4-BE49-F238E27FC236}">
                <a16:creationId xmlns:a16="http://schemas.microsoft.com/office/drawing/2014/main" id="{770C348C-72FD-83A8-1BF3-AA7EC82C81B5}"/>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63493" name="Text Box 5">
            <a:extLst>
              <a:ext uri="{FF2B5EF4-FFF2-40B4-BE49-F238E27FC236}">
                <a16:creationId xmlns:a16="http://schemas.microsoft.com/office/drawing/2014/main" id="{5E396AC6-CDC6-AE70-2F43-2FC0CC002C4E}"/>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35 Sonderrechte</a:t>
            </a:r>
            <a:endParaRPr lang="de-DE" altLang="de-DE">
              <a:sym typeface="Monotype Sort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ußzeilenplatzhalter 3">
            <a:extLst>
              <a:ext uri="{FF2B5EF4-FFF2-40B4-BE49-F238E27FC236}">
                <a16:creationId xmlns:a16="http://schemas.microsoft.com/office/drawing/2014/main" id="{BB930EC6-EEEC-0E29-8673-5C4BCA3B13A5}"/>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4059B270-618B-4902-9292-395E764EE195}" type="slidenum">
              <a:rPr lang="de-DE" altLang="de-DE" sz="1600" smtClean="0">
                <a:solidFill>
                  <a:schemeClr val="bg1"/>
                </a:solidFill>
              </a:rPr>
              <a:pPr>
                <a:spcBef>
                  <a:spcPct val="0"/>
                </a:spcBef>
              </a:pPr>
              <a:t>29</a:t>
            </a:fld>
            <a:r>
              <a:rPr lang="de-DE" altLang="de-DE" sz="1600" dirty="0">
                <a:solidFill>
                  <a:schemeClr val="bg1"/>
                </a:solidFill>
              </a:rPr>
              <a:t>                                                                            </a:t>
            </a:r>
          </a:p>
        </p:txBody>
      </p:sp>
      <p:sp>
        <p:nvSpPr>
          <p:cNvPr id="64514" name="Rectangle 2">
            <a:extLst>
              <a:ext uri="{FF2B5EF4-FFF2-40B4-BE49-F238E27FC236}">
                <a16:creationId xmlns:a16="http://schemas.microsoft.com/office/drawing/2014/main" id="{1FABAAB6-DBDF-5E8A-6D03-450C59160976}"/>
              </a:ext>
            </a:extLst>
          </p:cNvPr>
          <p:cNvSpPr>
            <a:spLocks noGrp="1" noChangeArrowheads="1"/>
          </p:cNvSpPr>
          <p:nvPr>
            <p:ph type="title"/>
          </p:nvPr>
        </p:nvSpPr>
        <p:spPr>
          <a:xfrm>
            <a:off x="0" y="0"/>
            <a:ext cx="9144000" cy="379413"/>
          </a:xfrm>
        </p:spPr>
        <p:txBody>
          <a:bodyPr/>
          <a:lstStyle/>
          <a:p>
            <a:pPr eaLnBrk="1" hangingPunct="1"/>
            <a:r>
              <a:rPr lang="de-DE" altLang="de-DE"/>
              <a:t> Straßenverkehrsordnung (StVO)</a:t>
            </a:r>
          </a:p>
        </p:txBody>
      </p:sp>
      <p:sp>
        <p:nvSpPr>
          <p:cNvPr id="64515" name="Rectangle 3">
            <a:extLst>
              <a:ext uri="{FF2B5EF4-FFF2-40B4-BE49-F238E27FC236}">
                <a16:creationId xmlns:a16="http://schemas.microsoft.com/office/drawing/2014/main" id="{CF7CE0E7-93A6-01BD-F307-0111313D8577}"/>
              </a:ext>
            </a:extLst>
          </p:cNvPr>
          <p:cNvSpPr>
            <a:spLocks noGrp="1" noChangeArrowheads="1"/>
          </p:cNvSpPr>
          <p:nvPr>
            <p:ph type="body" idx="1"/>
          </p:nvPr>
        </p:nvSpPr>
        <p:spPr>
          <a:xfrm>
            <a:off x="0" y="836613"/>
            <a:ext cx="9144000" cy="4464050"/>
          </a:xfrm>
        </p:spPr>
        <p:txBody>
          <a:bodyPr/>
          <a:lstStyle/>
          <a:p>
            <a:pPr defTabSz="447675" eaLnBrk="1" hangingPunct="1"/>
            <a:r>
              <a:rPr lang="de-DE" altLang="de-DE" u="sng"/>
              <a:t>Besonderheiten</a:t>
            </a:r>
          </a:p>
          <a:p>
            <a:pPr defTabSz="447675" eaLnBrk="1" hangingPunct="1"/>
            <a:endParaRPr lang="de-DE" altLang="de-DE"/>
          </a:p>
          <a:p>
            <a:pPr algn="ctr" defTabSz="447675" eaLnBrk="1" hangingPunct="1">
              <a:lnSpc>
                <a:spcPct val="80000"/>
              </a:lnSpc>
            </a:pPr>
            <a:r>
              <a:rPr lang="de-DE" altLang="de-DE" sz="3200"/>
              <a:t>Die Sonderrechte sieht man nicht!</a:t>
            </a:r>
          </a:p>
          <a:p>
            <a:pPr algn="ctr" defTabSz="447675" eaLnBrk="1" hangingPunct="1">
              <a:lnSpc>
                <a:spcPct val="80000"/>
              </a:lnSpc>
            </a:pPr>
            <a:endParaRPr lang="de-DE" altLang="de-DE" sz="3200"/>
          </a:p>
          <a:p>
            <a:pPr algn="ctr" defTabSz="447675" eaLnBrk="1" hangingPunct="1">
              <a:lnSpc>
                <a:spcPct val="80000"/>
              </a:lnSpc>
            </a:pPr>
            <a:r>
              <a:rPr lang="de-DE" altLang="de-DE" sz="3200"/>
              <a:t>Die Sonderrechte sind personengebunden!</a:t>
            </a:r>
          </a:p>
          <a:p>
            <a:pPr algn="ctr" defTabSz="447675" eaLnBrk="1" hangingPunct="1">
              <a:lnSpc>
                <a:spcPct val="80000"/>
              </a:lnSpc>
            </a:pPr>
            <a:endParaRPr lang="de-DE" altLang="de-DE" sz="3200">
              <a:solidFill>
                <a:srgbClr val="FF0000"/>
              </a:solidFill>
            </a:endParaRPr>
          </a:p>
          <a:p>
            <a:pPr algn="ctr" defTabSz="447675" eaLnBrk="1" hangingPunct="1">
              <a:lnSpc>
                <a:spcPct val="80000"/>
              </a:lnSpc>
            </a:pPr>
            <a:r>
              <a:rPr lang="de-DE" altLang="de-DE" sz="3200"/>
              <a:t>Auch Sonderrechte haben</a:t>
            </a:r>
            <a:r>
              <a:rPr lang="de-DE" altLang="de-DE" sz="3200">
                <a:solidFill>
                  <a:srgbClr val="FF0000"/>
                </a:solidFill>
              </a:rPr>
              <a:t> G R E N Z E N</a:t>
            </a:r>
            <a:r>
              <a:rPr lang="de-DE" altLang="de-DE" sz="3200"/>
              <a:t>!</a:t>
            </a:r>
          </a:p>
          <a:p>
            <a:pPr algn="ctr" defTabSz="447675" eaLnBrk="1" hangingPunct="1">
              <a:lnSpc>
                <a:spcPct val="80000"/>
              </a:lnSpc>
            </a:pPr>
            <a:endParaRPr lang="de-DE" altLang="de-DE" sz="3200">
              <a:solidFill>
                <a:srgbClr val="FF0000"/>
              </a:solidFill>
            </a:endParaRPr>
          </a:p>
          <a:p>
            <a:pPr algn="ctr" defTabSz="447675" eaLnBrk="1" hangingPunct="1">
              <a:lnSpc>
                <a:spcPct val="80000"/>
              </a:lnSpc>
            </a:pPr>
            <a:r>
              <a:rPr lang="de-DE" altLang="de-DE" sz="3200"/>
              <a:t>Die Sonderrechte befreien nur von den </a:t>
            </a:r>
          </a:p>
          <a:p>
            <a:pPr algn="ctr" defTabSz="447675" eaLnBrk="1" hangingPunct="1">
              <a:lnSpc>
                <a:spcPct val="80000"/>
              </a:lnSpc>
            </a:pPr>
            <a:r>
              <a:rPr lang="de-DE" altLang="de-DE" sz="3200"/>
              <a:t>Vorschriften der StVO!</a:t>
            </a:r>
          </a:p>
        </p:txBody>
      </p:sp>
      <p:sp>
        <p:nvSpPr>
          <p:cNvPr id="64516" name="Text Box 4">
            <a:extLst>
              <a:ext uri="{FF2B5EF4-FFF2-40B4-BE49-F238E27FC236}">
                <a16:creationId xmlns:a16="http://schemas.microsoft.com/office/drawing/2014/main" id="{FF698055-BD6E-AE85-09EB-E60E043DD79D}"/>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64517" name="Text Box 5">
            <a:extLst>
              <a:ext uri="{FF2B5EF4-FFF2-40B4-BE49-F238E27FC236}">
                <a16:creationId xmlns:a16="http://schemas.microsoft.com/office/drawing/2014/main" id="{B47B4146-6F3D-EE70-69F2-54FE11BF391A}"/>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35 Sonderrechte</a:t>
            </a:r>
            <a:endParaRPr lang="de-DE" altLang="de-DE">
              <a:sym typeface="Monotype Sort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ußzeilenplatzhalter 1">
            <a:extLst>
              <a:ext uri="{FF2B5EF4-FFF2-40B4-BE49-F238E27FC236}">
                <a16:creationId xmlns:a16="http://schemas.microsoft.com/office/drawing/2014/main" id="{4955F05C-6F4B-98A5-F383-A40E37DC817A}"/>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084B8D3F-2245-4259-B713-7E7465411C3B}" type="slidenum">
              <a:rPr lang="de-DE" altLang="de-DE" sz="1600" smtClean="0">
                <a:solidFill>
                  <a:schemeClr val="bg1"/>
                </a:solidFill>
              </a:rPr>
              <a:pPr>
                <a:spcBef>
                  <a:spcPct val="0"/>
                </a:spcBef>
              </a:pPr>
              <a:t>3</a:t>
            </a:fld>
            <a:r>
              <a:rPr lang="de-DE" altLang="de-DE" sz="1600" dirty="0">
                <a:solidFill>
                  <a:schemeClr val="bg1"/>
                </a:solidFill>
              </a:rPr>
              <a:t>                                                                            </a:t>
            </a:r>
          </a:p>
        </p:txBody>
      </p:sp>
      <p:sp>
        <p:nvSpPr>
          <p:cNvPr id="19458" name="Text Box 2">
            <a:extLst>
              <a:ext uri="{FF2B5EF4-FFF2-40B4-BE49-F238E27FC236}">
                <a16:creationId xmlns:a16="http://schemas.microsoft.com/office/drawing/2014/main" id="{F0F129A1-2FC2-7337-4211-2130BEE077B7}"/>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19459" name="Rectangle 3">
            <a:extLst>
              <a:ext uri="{FF2B5EF4-FFF2-40B4-BE49-F238E27FC236}">
                <a16:creationId xmlns:a16="http://schemas.microsoft.com/office/drawing/2014/main" id="{CB74663D-90C9-6E01-1509-A90B45EBB4E5}"/>
              </a:ext>
            </a:extLst>
          </p:cNvPr>
          <p:cNvSpPr>
            <a:spLocks noGrp="1" noChangeArrowheads="1"/>
          </p:cNvSpPr>
          <p:nvPr>
            <p:ph type="title" idx="4294967295"/>
          </p:nvPr>
        </p:nvSpPr>
        <p:spPr>
          <a:xfrm>
            <a:off x="0" y="0"/>
            <a:ext cx="8377238" cy="365125"/>
          </a:xfrm>
          <a:noFill/>
        </p:spPr>
        <p:txBody>
          <a:bodyPr>
            <a:spAutoFit/>
          </a:bodyPr>
          <a:lstStyle/>
          <a:p>
            <a:pPr eaLnBrk="1" hangingPunct="1"/>
            <a:r>
              <a:rPr lang="de-DE" altLang="de-DE"/>
              <a:t> FahrbVO – StVG</a:t>
            </a:r>
            <a:endParaRPr lang="de-DE" altLang="de-DE" sz="1400" b="0">
              <a:solidFill>
                <a:schemeClr val="tx1"/>
              </a:solidFill>
            </a:endParaRPr>
          </a:p>
        </p:txBody>
      </p:sp>
      <p:sp>
        <p:nvSpPr>
          <p:cNvPr id="19460" name="Text Box 5">
            <a:extLst>
              <a:ext uri="{FF2B5EF4-FFF2-40B4-BE49-F238E27FC236}">
                <a16:creationId xmlns:a16="http://schemas.microsoft.com/office/drawing/2014/main" id="{4769DB53-4E02-76FB-BDED-8C731E7C633C}"/>
              </a:ext>
            </a:extLst>
          </p:cNvPr>
          <p:cNvSpPr txBox="1">
            <a:spLocks noChangeArrowheads="1"/>
          </p:cNvSpPr>
          <p:nvPr/>
        </p:nvSpPr>
        <p:spPr bwMode="auto">
          <a:xfrm>
            <a:off x="0" y="457200"/>
            <a:ext cx="91440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93675">
              <a:spcBef>
                <a:spcPct val="20000"/>
              </a:spcBef>
              <a:defRPr sz="2400" b="1">
                <a:solidFill>
                  <a:schemeClr val="tx1"/>
                </a:solidFill>
                <a:latin typeface="Arial" panose="020B0604020202020204" pitchFamily="34" charset="0"/>
              </a:defRPr>
            </a:lvl1pPr>
            <a:lvl2pPr marL="742950" indent="-285750" defTabSz="193675">
              <a:spcBef>
                <a:spcPct val="20000"/>
              </a:spcBef>
              <a:buChar char="–"/>
              <a:defRPr sz="2000">
                <a:solidFill>
                  <a:schemeClr val="tx1"/>
                </a:solidFill>
                <a:latin typeface="Arial" panose="020B0604020202020204" pitchFamily="34" charset="0"/>
              </a:defRPr>
            </a:lvl2pPr>
            <a:lvl3pPr marL="1143000" indent="-228600" defTabSz="193675">
              <a:spcBef>
                <a:spcPct val="20000"/>
              </a:spcBef>
              <a:buChar char="•"/>
              <a:defRPr sz="2000">
                <a:solidFill>
                  <a:schemeClr val="tx1"/>
                </a:solidFill>
                <a:latin typeface="Arial" panose="020B0604020202020204" pitchFamily="34" charset="0"/>
              </a:defRPr>
            </a:lvl3pPr>
            <a:lvl4pPr marL="1600200" indent="-228600" defTabSz="193675">
              <a:spcBef>
                <a:spcPct val="20000"/>
              </a:spcBef>
              <a:buChar char="–"/>
              <a:defRPr sz="2000">
                <a:solidFill>
                  <a:schemeClr val="tx1"/>
                </a:solidFill>
                <a:latin typeface="Arial" panose="020B0604020202020204" pitchFamily="34" charset="0"/>
              </a:defRPr>
            </a:lvl4pPr>
            <a:lvl5pPr marL="2057400" indent="-228600" defTabSz="193675">
              <a:spcBef>
                <a:spcPct val="20000"/>
              </a:spcBef>
              <a:buChar char="»"/>
              <a:defRPr sz="2000">
                <a:solidFill>
                  <a:schemeClr val="tx1"/>
                </a:solidFill>
                <a:latin typeface="Arial" panose="020B0604020202020204" pitchFamily="34" charset="0"/>
              </a:defRPr>
            </a:lvl5pPr>
            <a:lvl6pPr marL="2514600" indent="-228600" defTabSz="1936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36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36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367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de-DE" altLang="de-DE"/>
              <a:t>Wichtige Bestimmungen:</a:t>
            </a:r>
          </a:p>
          <a:p>
            <a:pPr eaLnBrk="1" hangingPunct="1">
              <a:spcBef>
                <a:spcPct val="50000"/>
              </a:spcBef>
              <a:buFontTx/>
              <a:buChar char="•"/>
            </a:pPr>
            <a:r>
              <a:rPr lang="de-DE" altLang="de-DE"/>
              <a:t> FahrbVO § 1 Fahrberechtigung – Abs. (2) und (3)</a:t>
            </a:r>
            <a:br>
              <a:rPr lang="de-DE" altLang="de-DE"/>
            </a:br>
            <a:endParaRPr lang="de-DE" altLang="de-DE"/>
          </a:p>
          <a:p>
            <a:pPr eaLnBrk="1" hangingPunct="1">
              <a:spcBef>
                <a:spcPct val="50000"/>
              </a:spcBef>
              <a:buFontTx/>
              <a:buChar char="•"/>
            </a:pPr>
            <a:r>
              <a:rPr lang="de-DE" altLang="de-DE"/>
              <a:t> FahrbVO § 2 Zuständigkeit: letzter Satz – „Die Behörden ...“</a:t>
            </a:r>
          </a:p>
          <a:p>
            <a:pPr eaLnBrk="1" hangingPunct="1">
              <a:spcBef>
                <a:spcPct val="50000"/>
              </a:spcBef>
            </a:pPr>
            <a:br>
              <a:rPr lang="de-DE" altLang="de-DE" sz="800"/>
            </a:br>
            <a:r>
              <a:rPr lang="de-DE" altLang="de-DE"/>
              <a:t>  </a:t>
            </a:r>
            <a:r>
              <a:rPr lang="de-DE" altLang="de-DE">
                <a:sym typeface="Symbol" panose="05050102010706020507" pitchFamily="18" charset="2"/>
              </a:rPr>
              <a:t> StVG § 2 Fahrerlaubnis und Führerschein Abs. 16</a:t>
            </a:r>
            <a:br>
              <a:rPr lang="de-DE" altLang="de-DE">
                <a:sym typeface="Symbol" panose="05050102010706020507" pitchFamily="18" charset="2"/>
              </a:rPr>
            </a:br>
            <a:endParaRPr lang="de-DE" altLang="de-DE">
              <a:sym typeface="Symbol" panose="05050102010706020507" pitchFamily="18" charset="2"/>
            </a:endParaRPr>
          </a:p>
          <a:p>
            <a:pPr eaLnBrk="1" hangingPunct="1">
              <a:spcBef>
                <a:spcPct val="50000"/>
              </a:spcBef>
              <a:buFontTx/>
              <a:buChar char="•"/>
            </a:pPr>
            <a:r>
              <a:rPr lang="de-DE" altLang="de-DE"/>
              <a:t> FahrbVO Anlage 1</a:t>
            </a:r>
            <a:br>
              <a:rPr lang="de-DE" altLang="de-DE"/>
            </a:br>
            <a:r>
              <a:rPr lang="de-DE" altLang="de-DE"/>
              <a:t>  „Inhalte der Einweisung“</a:t>
            </a:r>
            <a:br>
              <a:rPr lang="de-DE" altLang="de-DE"/>
            </a:br>
            <a:r>
              <a:rPr lang="de-DE" altLang="de-DE"/>
              <a:t> 	</a:t>
            </a:r>
            <a:br>
              <a:rPr lang="de-DE" altLang="de-DE"/>
            </a:br>
            <a:r>
              <a:rPr lang="de-DE" altLang="de-DE"/>
              <a:t>  „Anforderungen an das für die Einweisung genutzte</a:t>
            </a:r>
            <a:br>
              <a:rPr lang="de-DE" altLang="de-DE"/>
            </a:br>
            <a:r>
              <a:rPr lang="de-DE" altLang="de-DE"/>
              <a:t>  Fahrzeug“	</a:t>
            </a:r>
            <a:br>
              <a:rPr lang="de-DE" altLang="de-DE"/>
            </a:br>
            <a:endParaRPr lang="de-DE" altLang="de-DE" sz="2000">
              <a:solidFill>
                <a:srgbClr val="FF0000"/>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ußzeilenplatzhalter 3">
            <a:extLst>
              <a:ext uri="{FF2B5EF4-FFF2-40B4-BE49-F238E27FC236}">
                <a16:creationId xmlns:a16="http://schemas.microsoft.com/office/drawing/2014/main" id="{4D58AB87-7BA9-30D4-0C89-FC956DCF4717}"/>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269EEDAC-8DE8-4396-A21A-C1B5EBAECAFB}" type="slidenum">
              <a:rPr lang="de-DE" altLang="de-DE" sz="1600" smtClean="0">
                <a:solidFill>
                  <a:schemeClr val="bg1"/>
                </a:solidFill>
              </a:rPr>
              <a:pPr>
                <a:spcBef>
                  <a:spcPct val="0"/>
                </a:spcBef>
              </a:pPr>
              <a:t>30</a:t>
            </a:fld>
            <a:r>
              <a:rPr lang="de-DE" altLang="de-DE" sz="1600" dirty="0">
                <a:solidFill>
                  <a:schemeClr val="bg1"/>
                </a:solidFill>
              </a:rPr>
              <a:t>                                                                            </a:t>
            </a:r>
          </a:p>
        </p:txBody>
      </p:sp>
      <p:pic>
        <p:nvPicPr>
          <p:cNvPr id="65538" name="Picture 6">
            <a:extLst>
              <a:ext uri="{FF2B5EF4-FFF2-40B4-BE49-F238E27FC236}">
                <a16:creationId xmlns:a16="http://schemas.microsoft.com/office/drawing/2014/main" id="{72DF5A4A-1F3D-401B-1DA9-58E40EFB04AF}"/>
              </a:ext>
            </a:extLst>
          </p:cNvPr>
          <p:cNvPicPr>
            <a:picLocks noChangeAspect="1" noChangeArrowheads="1"/>
          </p:cNvPicPr>
          <p:nvPr/>
        </p:nvPicPr>
        <p:blipFill>
          <a:blip r:embed="rId2">
            <a:lum bright="4000"/>
            <a:extLst>
              <a:ext uri="{28A0092B-C50C-407E-A947-70E740481C1C}">
                <a14:useLocalDpi xmlns:a14="http://schemas.microsoft.com/office/drawing/2010/main" val="0"/>
              </a:ext>
            </a:extLst>
          </a:blip>
          <a:srcRect l="2727" t="18962" r="1819" b="33147"/>
          <a:stretch>
            <a:fillRect/>
          </a:stretch>
        </p:blipFill>
        <p:spPr bwMode="auto">
          <a:xfrm>
            <a:off x="0" y="1773238"/>
            <a:ext cx="914400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9" name="Rectangle 2">
            <a:extLst>
              <a:ext uri="{FF2B5EF4-FFF2-40B4-BE49-F238E27FC236}">
                <a16:creationId xmlns:a16="http://schemas.microsoft.com/office/drawing/2014/main" id="{D7DACB7A-CAFC-6107-4354-477A90D0046D}"/>
              </a:ext>
            </a:extLst>
          </p:cNvPr>
          <p:cNvSpPr>
            <a:spLocks noGrp="1" noChangeArrowheads="1"/>
          </p:cNvSpPr>
          <p:nvPr>
            <p:ph type="title"/>
          </p:nvPr>
        </p:nvSpPr>
        <p:spPr>
          <a:xfrm>
            <a:off x="0" y="0"/>
            <a:ext cx="9144000" cy="379413"/>
          </a:xfrm>
        </p:spPr>
        <p:txBody>
          <a:bodyPr/>
          <a:lstStyle/>
          <a:p>
            <a:pPr eaLnBrk="1" hangingPunct="1"/>
            <a:r>
              <a:rPr lang="de-DE" altLang="de-DE"/>
              <a:t> Straßenverkehrsordnung (StVO)</a:t>
            </a:r>
          </a:p>
        </p:txBody>
      </p:sp>
      <p:sp>
        <p:nvSpPr>
          <p:cNvPr id="65540" name="Text Box 4">
            <a:extLst>
              <a:ext uri="{FF2B5EF4-FFF2-40B4-BE49-F238E27FC236}">
                <a16:creationId xmlns:a16="http://schemas.microsoft.com/office/drawing/2014/main" id="{B5E044B7-7582-3C28-2419-49BC68290CC3}"/>
              </a:ext>
            </a:extLst>
          </p:cNvPr>
          <p:cNvSpPr txBox="1">
            <a:spLocks noChangeArrowheads="1"/>
          </p:cNvSpPr>
          <p:nvPr/>
        </p:nvSpPr>
        <p:spPr bwMode="auto">
          <a:xfrm>
            <a:off x="0" y="836613"/>
            <a:ext cx="9144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a:t>Wegerechte </a:t>
            </a:r>
            <a:r>
              <a:rPr lang="de-DE" altLang="de-DE" b="0"/>
              <a:t>…. ermöglichen dem Fahrzeugführer entsprechend </a:t>
            </a:r>
            <a:r>
              <a:rPr lang="de-DE" altLang="de-DE"/>
              <a:t>ausgestattete Fahrzeuge</a:t>
            </a:r>
            <a:r>
              <a:rPr lang="de-DE" altLang="de-DE" b="0"/>
              <a:t> </a:t>
            </a:r>
            <a:br>
              <a:rPr lang="de-DE" altLang="de-DE" b="0"/>
            </a:br>
            <a:br>
              <a:rPr lang="de-DE" altLang="de-DE" b="0"/>
            </a:br>
            <a:br>
              <a:rPr lang="de-DE" altLang="de-DE" b="0"/>
            </a:br>
            <a:br>
              <a:rPr lang="de-DE" altLang="de-DE" b="0"/>
            </a:br>
            <a:br>
              <a:rPr lang="de-DE" altLang="de-DE" b="0"/>
            </a:br>
            <a:br>
              <a:rPr lang="de-DE" altLang="de-DE" b="0"/>
            </a:br>
            <a:br>
              <a:rPr lang="de-DE" altLang="de-DE" b="0"/>
            </a:br>
            <a:br>
              <a:rPr lang="de-DE" altLang="de-DE" b="0"/>
            </a:br>
            <a:br>
              <a:rPr lang="de-DE" altLang="de-DE" b="0"/>
            </a:br>
            <a:br>
              <a:rPr lang="de-DE" altLang="de-DE" b="0"/>
            </a:br>
            <a:br>
              <a:rPr lang="de-DE" altLang="de-DE" b="0"/>
            </a:br>
            <a:r>
              <a:rPr lang="de-DE" altLang="de-DE" b="0"/>
              <a:t>mit Martinshorn und Blaulicht </a:t>
            </a:r>
            <a:br>
              <a:rPr lang="de-DE" altLang="de-DE" b="0"/>
            </a:br>
            <a:r>
              <a:rPr lang="de-DE" altLang="de-DE" b="0"/>
              <a:t>im öffentlichen Verkehrsraum zu bewegen.</a:t>
            </a:r>
          </a:p>
        </p:txBody>
      </p:sp>
      <p:sp>
        <p:nvSpPr>
          <p:cNvPr id="65541" name="Text Box 5">
            <a:extLst>
              <a:ext uri="{FF2B5EF4-FFF2-40B4-BE49-F238E27FC236}">
                <a16:creationId xmlns:a16="http://schemas.microsoft.com/office/drawing/2014/main" id="{B3A65E88-5F2B-5DA2-E1F3-4E20BBAAADE5}"/>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65542" name="Text Box 7">
            <a:extLst>
              <a:ext uri="{FF2B5EF4-FFF2-40B4-BE49-F238E27FC236}">
                <a16:creationId xmlns:a16="http://schemas.microsoft.com/office/drawing/2014/main" id="{6D24F314-72F2-D4EA-1273-E81FB4AE1EC7}"/>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38 Blaues Blinklicht und gelbes Blinklicht </a:t>
            </a:r>
            <a:r>
              <a:rPr lang="de-DE" altLang="de-DE" b="1">
                <a:solidFill>
                  <a:schemeClr val="folHlink"/>
                </a:solidFill>
                <a:sym typeface="Monotype Sorts"/>
              </a:rPr>
              <a:t>(Wegerechte)</a:t>
            </a:r>
            <a:endParaRPr lang="de-DE" altLang="de-DE" b="1">
              <a:solidFill>
                <a:srgbClr val="66CCFF"/>
              </a:solidFill>
              <a:sym typeface="Monotype Sorts"/>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ußzeilenplatzhalter 3">
            <a:extLst>
              <a:ext uri="{FF2B5EF4-FFF2-40B4-BE49-F238E27FC236}">
                <a16:creationId xmlns:a16="http://schemas.microsoft.com/office/drawing/2014/main" id="{F5A1653C-B5FB-07C0-B17E-102DC3FC54F1}"/>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ED484A59-D613-48C6-B65A-2765EC5F0FB9}" type="slidenum">
              <a:rPr lang="de-DE" altLang="de-DE" sz="1600" smtClean="0">
                <a:solidFill>
                  <a:schemeClr val="bg1"/>
                </a:solidFill>
              </a:rPr>
              <a:pPr>
                <a:spcBef>
                  <a:spcPct val="0"/>
                </a:spcBef>
              </a:pPr>
              <a:t>31</a:t>
            </a:fld>
            <a:r>
              <a:rPr lang="de-DE" altLang="de-DE" sz="1600" dirty="0">
                <a:solidFill>
                  <a:schemeClr val="bg1"/>
                </a:solidFill>
              </a:rPr>
              <a:t>                                                                            </a:t>
            </a:r>
          </a:p>
        </p:txBody>
      </p:sp>
      <p:sp>
        <p:nvSpPr>
          <p:cNvPr id="66562" name="Rectangle 2">
            <a:extLst>
              <a:ext uri="{FF2B5EF4-FFF2-40B4-BE49-F238E27FC236}">
                <a16:creationId xmlns:a16="http://schemas.microsoft.com/office/drawing/2014/main" id="{2AC72467-0F36-9407-C635-BB9FA7B1A553}"/>
              </a:ext>
            </a:extLst>
          </p:cNvPr>
          <p:cNvSpPr>
            <a:spLocks noGrp="1" noChangeArrowheads="1"/>
          </p:cNvSpPr>
          <p:nvPr>
            <p:ph type="title"/>
          </p:nvPr>
        </p:nvSpPr>
        <p:spPr>
          <a:xfrm>
            <a:off x="0" y="0"/>
            <a:ext cx="9144000" cy="379413"/>
          </a:xfrm>
        </p:spPr>
        <p:txBody>
          <a:bodyPr/>
          <a:lstStyle/>
          <a:p>
            <a:pPr eaLnBrk="1" hangingPunct="1"/>
            <a:r>
              <a:rPr lang="de-DE" altLang="de-DE"/>
              <a:t> Straßenverkehrsordnung (StVO)</a:t>
            </a:r>
          </a:p>
        </p:txBody>
      </p:sp>
      <p:sp>
        <p:nvSpPr>
          <p:cNvPr id="997379" name="AutoShape 3">
            <a:extLst>
              <a:ext uri="{FF2B5EF4-FFF2-40B4-BE49-F238E27FC236}">
                <a16:creationId xmlns:a16="http://schemas.microsoft.com/office/drawing/2014/main" id="{702E3419-8011-1DE7-52E1-B4680A79A372}"/>
              </a:ext>
            </a:extLst>
          </p:cNvPr>
          <p:cNvSpPr>
            <a:spLocks noChangeArrowheads="1"/>
          </p:cNvSpPr>
          <p:nvPr/>
        </p:nvSpPr>
        <p:spPr bwMode="auto">
          <a:xfrm>
            <a:off x="2771775" y="1700213"/>
            <a:ext cx="3657600" cy="381000"/>
          </a:xfrm>
          <a:prstGeom prst="roundRect">
            <a:avLst>
              <a:gd name="adj" fmla="val 16667"/>
            </a:avLst>
          </a:prstGeom>
          <a:noFill/>
          <a:ln>
            <a:noFill/>
          </a:ln>
          <a:effectLst/>
        </p:spPr>
        <p:txBody>
          <a:bodyPr wrap="none" anchor="ctr"/>
          <a:lstStyle/>
          <a:p>
            <a:pPr algn="ctr" eaLnBrk="1" hangingPunct="1">
              <a:defRPr/>
            </a:pPr>
            <a:r>
              <a:rPr lang="de-DE" altLang="de-DE" b="1">
                <a:effectLst>
                  <a:outerShdw blurRad="38100" dist="38100" dir="2700000" algn="tl">
                    <a:srgbClr val="C0C0C0"/>
                  </a:outerShdw>
                </a:effectLst>
              </a:rPr>
              <a:t>höchste Eile geboten ist zur</a:t>
            </a:r>
          </a:p>
        </p:txBody>
      </p:sp>
      <p:sp>
        <p:nvSpPr>
          <p:cNvPr id="997380" name="Rectangle 4">
            <a:extLst>
              <a:ext uri="{FF2B5EF4-FFF2-40B4-BE49-F238E27FC236}">
                <a16:creationId xmlns:a16="http://schemas.microsoft.com/office/drawing/2014/main" id="{7A041898-23C0-6E70-1411-FC27A3E43C20}"/>
              </a:ext>
            </a:extLst>
          </p:cNvPr>
          <p:cNvSpPr>
            <a:spLocks noChangeArrowheads="1"/>
          </p:cNvSpPr>
          <p:nvPr/>
        </p:nvSpPr>
        <p:spPr bwMode="auto">
          <a:xfrm>
            <a:off x="611188" y="2276475"/>
            <a:ext cx="2665412" cy="1141413"/>
          </a:xfrm>
          <a:prstGeom prst="rect">
            <a:avLst/>
          </a:prstGeom>
          <a:noFill/>
          <a:ln>
            <a:noFill/>
          </a:ln>
          <a:effectLst/>
        </p:spPr>
        <p:txBody>
          <a:bodyPr wrap="none" anchor="ctr"/>
          <a:lstStyle/>
          <a:p>
            <a:pPr algn="ctr" eaLnBrk="1" hangingPunct="1">
              <a:defRPr/>
            </a:pPr>
            <a:r>
              <a:rPr lang="de-DE" altLang="de-DE" b="1">
                <a:solidFill>
                  <a:srgbClr val="FF0000"/>
                </a:solidFill>
                <a:effectLst>
                  <a:outerShdw blurRad="38100" dist="38100" dir="2700000" algn="tl">
                    <a:srgbClr val="C0C0C0"/>
                  </a:outerShdw>
                </a:effectLst>
              </a:rPr>
              <a:t>Rettung</a:t>
            </a:r>
            <a:br>
              <a:rPr lang="de-DE" altLang="de-DE" b="1">
                <a:solidFill>
                  <a:srgbClr val="FF0000"/>
                </a:solidFill>
                <a:effectLst>
                  <a:outerShdw blurRad="38100" dist="38100" dir="2700000" algn="tl">
                    <a:srgbClr val="C0C0C0"/>
                  </a:outerShdw>
                </a:effectLst>
              </a:rPr>
            </a:br>
            <a:r>
              <a:rPr lang="de-DE" altLang="de-DE" b="1">
                <a:solidFill>
                  <a:srgbClr val="FF0000"/>
                </a:solidFill>
                <a:effectLst>
                  <a:outerShdw blurRad="38100" dist="38100" dir="2700000" algn="tl">
                    <a:srgbClr val="C0C0C0"/>
                  </a:outerShdw>
                </a:effectLst>
              </a:rPr>
              <a:t>von</a:t>
            </a:r>
          </a:p>
          <a:p>
            <a:pPr algn="ctr" eaLnBrk="1" hangingPunct="1">
              <a:defRPr/>
            </a:pPr>
            <a:r>
              <a:rPr lang="de-DE" altLang="de-DE" b="1">
                <a:solidFill>
                  <a:srgbClr val="FF0000"/>
                </a:solidFill>
                <a:effectLst>
                  <a:outerShdw blurRad="38100" dist="38100" dir="2700000" algn="tl">
                    <a:srgbClr val="C0C0C0"/>
                  </a:outerShdw>
                </a:effectLst>
              </a:rPr>
              <a:t>Menschenleben</a:t>
            </a:r>
          </a:p>
        </p:txBody>
      </p:sp>
      <p:sp>
        <p:nvSpPr>
          <p:cNvPr id="997381" name="Rectangle 5">
            <a:extLst>
              <a:ext uri="{FF2B5EF4-FFF2-40B4-BE49-F238E27FC236}">
                <a16:creationId xmlns:a16="http://schemas.microsoft.com/office/drawing/2014/main" id="{04FB6419-88EE-F807-DA24-D0FB0A6A36F8}"/>
              </a:ext>
            </a:extLst>
          </p:cNvPr>
          <p:cNvSpPr>
            <a:spLocks noChangeArrowheads="1"/>
          </p:cNvSpPr>
          <p:nvPr/>
        </p:nvSpPr>
        <p:spPr bwMode="auto">
          <a:xfrm>
            <a:off x="755650" y="4652963"/>
            <a:ext cx="2592388" cy="1141412"/>
          </a:xfrm>
          <a:prstGeom prst="rect">
            <a:avLst/>
          </a:prstGeom>
          <a:noFill/>
          <a:ln>
            <a:noFill/>
          </a:ln>
          <a:effectLst/>
        </p:spPr>
        <p:txBody>
          <a:bodyPr wrap="none" anchor="ctr"/>
          <a:lstStyle/>
          <a:p>
            <a:pPr algn="ctr" eaLnBrk="1" hangingPunct="1">
              <a:defRPr/>
            </a:pPr>
            <a:r>
              <a:rPr lang="de-DE" altLang="de-DE" b="1">
                <a:solidFill>
                  <a:srgbClr val="FF0000"/>
                </a:solidFill>
                <a:effectLst>
                  <a:outerShdw blurRad="38100" dist="38100" dir="2700000" algn="tl">
                    <a:srgbClr val="C0C0C0"/>
                  </a:outerShdw>
                </a:effectLst>
              </a:rPr>
              <a:t>Abwehr einer</a:t>
            </a:r>
          </a:p>
          <a:p>
            <a:pPr algn="ctr" eaLnBrk="1" hangingPunct="1">
              <a:defRPr/>
            </a:pPr>
            <a:r>
              <a:rPr lang="de-DE" altLang="de-DE" b="1">
                <a:solidFill>
                  <a:srgbClr val="FF0000"/>
                </a:solidFill>
                <a:effectLst>
                  <a:outerShdw blurRad="38100" dist="38100" dir="2700000" algn="tl">
                    <a:srgbClr val="C0C0C0"/>
                  </a:outerShdw>
                </a:effectLst>
              </a:rPr>
              <a:t>sonstigen Gefahr</a:t>
            </a:r>
            <a:br>
              <a:rPr lang="de-DE" altLang="de-DE" b="1">
                <a:solidFill>
                  <a:srgbClr val="FF0000"/>
                </a:solidFill>
                <a:effectLst>
                  <a:outerShdw blurRad="38100" dist="38100" dir="2700000" algn="tl">
                    <a:srgbClr val="C0C0C0"/>
                  </a:outerShdw>
                </a:effectLst>
              </a:rPr>
            </a:br>
            <a:r>
              <a:rPr lang="de-DE" altLang="de-DE" b="1">
                <a:solidFill>
                  <a:srgbClr val="FF0000"/>
                </a:solidFill>
                <a:effectLst>
                  <a:outerShdw blurRad="38100" dist="38100" dir="2700000" algn="tl">
                    <a:srgbClr val="C0C0C0"/>
                  </a:outerShdw>
                </a:effectLst>
              </a:rPr>
              <a:t>für die ö.S.u.O</a:t>
            </a:r>
          </a:p>
        </p:txBody>
      </p:sp>
      <p:sp>
        <p:nvSpPr>
          <p:cNvPr id="997382" name="Rectangle 6">
            <a:extLst>
              <a:ext uri="{FF2B5EF4-FFF2-40B4-BE49-F238E27FC236}">
                <a16:creationId xmlns:a16="http://schemas.microsoft.com/office/drawing/2014/main" id="{1A1150E8-B061-B6F7-1E9A-24FBE643540F}"/>
              </a:ext>
            </a:extLst>
          </p:cNvPr>
          <p:cNvSpPr>
            <a:spLocks noChangeArrowheads="1"/>
          </p:cNvSpPr>
          <p:nvPr/>
        </p:nvSpPr>
        <p:spPr bwMode="auto">
          <a:xfrm>
            <a:off x="5724525" y="4724400"/>
            <a:ext cx="2663825" cy="1068388"/>
          </a:xfrm>
          <a:prstGeom prst="rect">
            <a:avLst/>
          </a:prstGeom>
          <a:noFill/>
          <a:ln>
            <a:noFill/>
          </a:ln>
          <a:effectLst/>
        </p:spPr>
        <p:txBody>
          <a:bodyPr wrap="none" anchor="ctr"/>
          <a:lstStyle/>
          <a:p>
            <a:pPr algn="ctr" eaLnBrk="1" hangingPunct="1">
              <a:defRPr/>
            </a:pPr>
            <a:r>
              <a:rPr lang="de-DE" altLang="de-DE" b="1">
                <a:solidFill>
                  <a:srgbClr val="FF0000"/>
                </a:solidFill>
                <a:effectLst>
                  <a:outerShdw blurRad="38100" dist="38100" dir="2700000" algn="tl">
                    <a:srgbClr val="C0C0C0"/>
                  </a:outerShdw>
                </a:effectLst>
              </a:rPr>
              <a:t>Erhaltung</a:t>
            </a:r>
          </a:p>
          <a:p>
            <a:pPr algn="ctr" eaLnBrk="1" hangingPunct="1">
              <a:defRPr/>
            </a:pPr>
            <a:r>
              <a:rPr lang="de-DE" altLang="de-DE" b="1">
                <a:solidFill>
                  <a:srgbClr val="FF0000"/>
                </a:solidFill>
                <a:effectLst>
                  <a:outerShdw blurRad="38100" dist="38100" dir="2700000" algn="tl">
                    <a:srgbClr val="C0C0C0"/>
                  </a:outerShdw>
                </a:effectLst>
              </a:rPr>
              <a:t>bedeutender</a:t>
            </a:r>
          </a:p>
          <a:p>
            <a:pPr algn="ctr" eaLnBrk="1" hangingPunct="1">
              <a:defRPr/>
            </a:pPr>
            <a:r>
              <a:rPr lang="de-DE" altLang="de-DE" b="1">
                <a:solidFill>
                  <a:srgbClr val="FF0000"/>
                </a:solidFill>
                <a:effectLst>
                  <a:outerShdw blurRad="38100" dist="38100" dir="2700000" algn="tl">
                    <a:srgbClr val="C0C0C0"/>
                  </a:outerShdw>
                </a:effectLst>
              </a:rPr>
              <a:t>Sachwerte</a:t>
            </a:r>
          </a:p>
        </p:txBody>
      </p:sp>
      <p:sp>
        <p:nvSpPr>
          <p:cNvPr id="997383" name="Rectangle 7">
            <a:extLst>
              <a:ext uri="{FF2B5EF4-FFF2-40B4-BE49-F238E27FC236}">
                <a16:creationId xmlns:a16="http://schemas.microsoft.com/office/drawing/2014/main" id="{6C4E9EF9-C110-69ED-D4FA-F7CEDEF80BD4}"/>
              </a:ext>
            </a:extLst>
          </p:cNvPr>
          <p:cNvSpPr>
            <a:spLocks noChangeArrowheads="1"/>
          </p:cNvSpPr>
          <p:nvPr/>
        </p:nvSpPr>
        <p:spPr bwMode="auto">
          <a:xfrm>
            <a:off x="5580063" y="2349500"/>
            <a:ext cx="3097212" cy="1079500"/>
          </a:xfrm>
          <a:prstGeom prst="rect">
            <a:avLst/>
          </a:prstGeom>
          <a:noFill/>
          <a:ln>
            <a:noFill/>
          </a:ln>
          <a:effectLst/>
        </p:spPr>
        <p:txBody>
          <a:bodyPr wrap="none" anchor="ctr"/>
          <a:lstStyle/>
          <a:p>
            <a:pPr algn="ctr" eaLnBrk="1" hangingPunct="1">
              <a:defRPr/>
            </a:pPr>
            <a:r>
              <a:rPr lang="de-DE" altLang="de-DE" b="1">
                <a:solidFill>
                  <a:srgbClr val="FF0000"/>
                </a:solidFill>
                <a:effectLst>
                  <a:outerShdw blurRad="38100" dist="38100" dir="2700000" algn="tl">
                    <a:srgbClr val="C0C0C0"/>
                  </a:outerShdw>
                </a:effectLst>
              </a:rPr>
              <a:t>Abwendung</a:t>
            </a:r>
            <a:br>
              <a:rPr lang="de-DE" altLang="de-DE" b="1">
                <a:solidFill>
                  <a:srgbClr val="FF0000"/>
                </a:solidFill>
                <a:effectLst>
                  <a:outerShdw blurRad="38100" dist="38100" dir="2700000" algn="tl">
                    <a:srgbClr val="C0C0C0"/>
                  </a:outerShdw>
                </a:effectLst>
              </a:rPr>
            </a:br>
            <a:r>
              <a:rPr lang="de-DE" altLang="de-DE" b="1">
                <a:solidFill>
                  <a:srgbClr val="FF0000"/>
                </a:solidFill>
                <a:effectLst>
                  <a:outerShdw blurRad="38100" dist="38100" dir="2700000" algn="tl">
                    <a:srgbClr val="C0C0C0"/>
                  </a:outerShdw>
                </a:effectLst>
              </a:rPr>
              <a:t>schwerer</a:t>
            </a:r>
          </a:p>
          <a:p>
            <a:pPr algn="ctr" eaLnBrk="1" hangingPunct="1">
              <a:defRPr/>
            </a:pPr>
            <a:r>
              <a:rPr lang="de-DE" altLang="de-DE" b="1">
                <a:solidFill>
                  <a:srgbClr val="FF0000"/>
                </a:solidFill>
                <a:effectLst>
                  <a:outerShdw blurRad="38100" dist="38100" dir="2700000" algn="tl">
                    <a:srgbClr val="C0C0C0"/>
                  </a:outerShdw>
                </a:effectLst>
              </a:rPr>
              <a:t>Gesundheitsschäden</a:t>
            </a:r>
          </a:p>
        </p:txBody>
      </p:sp>
      <p:sp>
        <p:nvSpPr>
          <p:cNvPr id="66568" name="Text Box 8">
            <a:extLst>
              <a:ext uri="{FF2B5EF4-FFF2-40B4-BE49-F238E27FC236}">
                <a16:creationId xmlns:a16="http://schemas.microsoft.com/office/drawing/2014/main" id="{C1B71433-7F7D-A10E-A3DD-BE6CA4963D5A}"/>
              </a:ext>
            </a:extLst>
          </p:cNvPr>
          <p:cNvSpPr txBox="1">
            <a:spLocks noChangeArrowheads="1"/>
          </p:cNvSpPr>
          <p:nvPr/>
        </p:nvSpPr>
        <p:spPr bwMode="auto">
          <a:xfrm>
            <a:off x="323850" y="981075"/>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b="0"/>
              <a:t>Dies jedoch nur wenn ...</a:t>
            </a:r>
          </a:p>
        </p:txBody>
      </p:sp>
      <p:sp>
        <p:nvSpPr>
          <p:cNvPr id="997385" name="Rectangle 9">
            <a:extLst>
              <a:ext uri="{FF2B5EF4-FFF2-40B4-BE49-F238E27FC236}">
                <a16:creationId xmlns:a16="http://schemas.microsoft.com/office/drawing/2014/main" id="{46ECC77D-4EEF-5FE2-D3D3-0BBA216505D3}"/>
              </a:ext>
            </a:extLst>
          </p:cNvPr>
          <p:cNvSpPr>
            <a:spLocks noChangeArrowheads="1"/>
          </p:cNvSpPr>
          <p:nvPr/>
        </p:nvSpPr>
        <p:spPr bwMode="auto">
          <a:xfrm>
            <a:off x="6804025" y="3573463"/>
            <a:ext cx="647700" cy="781050"/>
          </a:xfrm>
          <a:prstGeom prst="rect">
            <a:avLst/>
          </a:prstGeom>
          <a:noFill/>
          <a:ln>
            <a:noFill/>
          </a:ln>
          <a:effectLst/>
        </p:spPr>
        <p:txBody>
          <a:bodyPr wrap="none" anchor="ctr"/>
          <a:lstStyle/>
          <a:p>
            <a:pPr algn="ctr" eaLnBrk="1" hangingPunct="1">
              <a:defRPr/>
            </a:pPr>
            <a:r>
              <a:rPr lang="de-DE" altLang="de-DE" sz="2000" b="1">
                <a:effectLst>
                  <a:outerShdw blurRad="38100" dist="38100" dir="2700000" algn="tl">
                    <a:srgbClr val="C0C0C0"/>
                  </a:outerShdw>
                </a:effectLst>
              </a:rPr>
              <a:t>oder</a:t>
            </a:r>
          </a:p>
        </p:txBody>
      </p:sp>
      <p:sp>
        <p:nvSpPr>
          <p:cNvPr id="997386" name="Rectangle 10">
            <a:extLst>
              <a:ext uri="{FF2B5EF4-FFF2-40B4-BE49-F238E27FC236}">
                <a16:creationId xmlns:a16="http://schemas.microsoft.com/office/drawing/2014/main" id="{9F9B471E-6B54-5798-FE9A-8612DDF8763D}"/>
              </a:ext>
            </a:extLst>
          </p:cNvPr>
          <p:cNvSpPr>
            <a:spLocks noChangeArrowheads="1"/>
          </p:cNvSpPr>
          <p:nvPr/>
        </p:nvSpPr>
        <p:spPr bwMode="auto">
          <a:xfrm>
            <a:off x="1692275" y="3644900"/>
            <a:ext cx="647700" cy="781050"/>
          </a:xfrm>
          <a:prstGeom prst="rect">
            <a:avLst/>
          </a:prstGeom>
          <a:noFill/>
          <a:ln>
            <a:noFill/>
          </a:ln>
          <a:effectLst/>
        </p:spPr>
        <p:txBody>
          <a:bodyPr wrap="none" anchor="ctr"/>
          <a:lstStyle/>
          <a:p>
            <a:pPr algn="ctr" eaLnBrk="1" hangingPunct="1">
              <a:defRPr/>
            </a:pPr>
            <a:r>
              <a:rPr lang="de-DE" altLang="de-DE" sz="2000" b="1">
                <a:effectLst>
                  <a:outerShdw blurRad="38100" dist="38100" dir="2700000" algn="tl">
                    <a:srgbClr val="C0C0C0"/>
                  </a:outerShdw>
                </a:effectLst>
              </a:rPr>
              <a:t>oder</a:t>
            </a:r>
          </a:p>
        </p:txBody>
      </p:sp>
      <p:sp>
        <p:nvSpPr>
          <p:cNvPr id="997387" name="Rectangle 11">
            <a:extLst>
              <a:ext uri="{FF2B5EF4-FFF2-40B4-BE49-F238E27FC236}">
                <a16:creationId xmlns:a16="http://schemas.microsoft.com/office/drawing/2014/main" id="{E028C4C7-D74F-309B-C063-35A952754886}"/>
              </a:ext>
            </a:extLst>
          </p:cNvPr>
          <p:cNvSpPr>
            <a:spLocks noChangeArrowheads="1"/>
          </p:cNvSpPr>
          <p:nvPr/>
        </p:nvSpPr>
        <p:spPr bwMode="auto">
          <a:xfrm>
            <a:off x="4284663" y="2636838"/>
            <a:ext cx="647700" cy="781050"/>
          </a:xfrm>
          <a:prstGeom prst="rect">
            <a:avLst/>
          </a:prstGeom>
          <a:noFill/>
          <a:ln>
            <a:noFill/>
          </a:ln>
          <a:effectLst/>
        </p:spPr>
        <p:txBody>
          <a:bodyPr wrap="none" anchor="ctr"/>
          <a:lstStyle/>
          <a:p>
            <a:pPr algn="ctr" eaLnBrk="1" hangingPunct="1">
              <a:defRPr/>
            </a:pPr>
            <a:r>
              <a:rPr lang="de-DE" altLang="de-DE" sz="2000" b="1">
                <a:effectLst>
                  <a:outerShdw blurRad="38100" dist="38100" dir="2700000" algn="tl">
                    <a:srgbClr val="C0C0C0"/>
                  </a:outerShdw>
                </a:effectLst>
              </a:rPr>
              <a:t>oder</a:t>
            </a:r>
          </a:p>
        </p:txBody>
      </p:sp>
      <p:sp>
        <p:nvSpPr>
          <p:cNvPr id="997388" name="Rectangle 12">
            <a:extLst>
              <a:ext uri="{FF2B5EF4-FFF2-40B4-BE49-F238E27FC236}">
                <a16:creationId xmlns:a16="http://schemas.microsoft.com/office/drawing/2014/main" id="{A75F776A-FCDF-F1B7-A2F5-0B4EA1015198}"/>
              </a:ext>
            </a:extLst>
          </p:cNvPr>
          <p:cNvSpPr>
            <a:spLocks noChangeArrowheads="1"/>
          </p:cNvSpPr>
          <p:nvPr/>
        </p:nvSpPr>
        <p:spPr bwMode="auto">
          <a:xfrm>
            <a:off x="4284663" y="4724400"/>
            <a:ext cx="647700" cy="781050"/>
          </a:xfrm>
          <a:prstGeom prst="rect">
            <a:avLst/>
          </a:prstGeom>
          <a:noFill/>
          <a:ln>
            <a:noFill/>
          </a:ln>
          <a:effectLst/>
        </p:spPr>
        <p:txBody>
          <a:bodyPr wrap="none" anchor="ctr"/>
          <a:lstStyle/>
          <a:p>
            <a:pPr algn="ctr" eaLnBrk="1" hangingPunct="1">
              <a:defRPr/>
            </a:pPr>
            <a:r>
              <a:rPr lang="de-DE" altLang="de-DE" sz="2000" b="1">
                <a:effectLst>
                  <a:outerShdw blurRad="38100" dist="38100" dir="2700000" algn="tl">
                    <a:srgbClr val="C0C0C0"/>
                  </a:outerShdw>
                </a:effectLst>
              </a:rPr>
              <a:t>oder</a:t>
            </a:r>
          </a:p>
        </p:txBody>
      </p:sp>
      <p:sp>
        <p:nvSpPr>
          <p:cNvPr id="66573" name="Text Box 13">
            <a:extLst>
              <a:ext uri="{FF2B5EF4-FFF2-40B4-BE49-F238E27FC236}">
                <a16:creationId xmlns:a16="http://schemas.microsoft.com/office/drawing/2014/main" id="{E72CBCAD-34F3-99B4-FA51-8257CFD65286}"/>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66574" name="Text Box 14">
            <a:extLst>
              <a:ext uri="{FF2B5EF4-FFF2-40B4-BE49-F238E27FC236}">
                <a16:creationId xmlns:a16="http://schemas.microsoft.com/office/drawing/2014/main" id="{C37B815B-5A2D-FF8A-99E5-CFC992A27D61}"/>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38 Blaues Blinklicht und gelbes Blinklicht </a:t>
            </a:r>
            <a:r>
              <a:rPr lang="de-DE" altLang="de-DE" b="1">
                <a:solidFill>
                  <a:schemeClr val="folHlink"/>
                </a:solidFill>
                <a:sym typeface="Monotype Sorts"/>
              </a:rPr>
              <a:t>(Wegerechte)</a:t>
            </a:r>
            <a:endParaRPr lang="de-DE" altLang="de-DE" b="1">
              <a:solidFill>
                <a:srgbClr val="66CCFF"/>
              </a:solidFill>
              <a:sym typeface="Monotype Sort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97379"/>
                                        </p:tgtEl>
                                        <p:attrNameLst>
                                          <p:attrName>style.visibility</p:attrName>
                                        </p:attrNameLst>
                                      </p:cBhvr>
                                      <p:to>
                                        <p:strVal val="visible"/>
                                      </p:to>
                                    </p:set>
                                    <p:animEffect transition="in" filter="dissolve">
                                      <p:cBhvr>
                                        <p:cTn id="7" dur="500"/>
                                        <p:tgtEl>
                                          <p:spTgt spid="9973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97380"/>
                                        </p:tgtEl>
                                        <p:attrNameLst>
                                          <p:attrName>style.visibility</p:attrName>
                                        </p:attrNameLst>
                                      </p:cBhvr>
                                      <p:to>
                                        <p:strVal val="visible"/>
                                      </p:to>
                                    </p:set>
                                    <p:animEffect transition="in" filter="dissolve">
                                      <p:cBhvr>
                                        <p:cTn id="10" dur="500"/>
                                        <p:tgtEl>
                                          <p:spTgt spid="99738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97383"/>
                                        </p:tgtEl>
                                        <p:attrNameLst>
                                          <p:attrName>style.visibility</p:attrName>
                                        </p:attrNameLst>
                                      </p:cBhvr>
                                      <p:to>
                                        <p:strVal val="visible"/>
                                      </p:to>
                                    </p:set>
                                    <p:animEffect transition="in" filter="dissolve">
                                      <p:cBhvr>
                                        <p:cTn id="13" dur="500"/>
                                        <p:tgtEl>
                                          <p:spTgt spid="99738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97381"/>
                                        </p:tgtEl>
                                        <p:attrNameLst>
                                          <p:attrName>style.visibility</p:attrName>
                                        </p:attrNameLst>
                                      </p:cBhvr>
                                      <p:to>
                                        <p:strVal val="visible"/>
                                      </p:to>
                                    </p:set>
                                    <p:animEffect transition="in" filter="dissolve">
                                      <p:cBhvr>
                                        <p:cTn id="16" dur="500"/>
                                        <p:tgtEl>
                                          <p:spTgt spid="99738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97382"/>
                                        </p:tgtEl>
                                        <p:attrNameLst>
                                          <p:attrName>style.visibility</p:attrName>
                                        </p:attrNameLst>
                                      </p:cBhvr>
                                      <p:to>
                                        <p:strVal val="visible"/>
                                      </p:to>
                                    </p:set>
                                    <p:animEffect transition="in" filter="dissolve">
                                      <p:cBhvr>
                                        <p:cTn id="19" dur="500"/>
                                        <p:tgtEl>
                                          <p:spTgt spid="99738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97385"/>
                                        </p:tgtEl>
                                        <p:attrNameLst>
                                          <p:attrName>style.visibility</p:attrName>
                                        </p:attrNameLst>
                                      </p:cBhvr>
                                      <p:to>
                                        <p:strVal val="visible"/>
                                      </p:to>
                                    </p:set>
                                    <p:animEffect transition="in" filter="dissolve">
                                      <p:cBhvr>
                                        <p:cTn id="22" dur="500"/>
                                        <p:tgtEl>
                                          <p:spTgt spid="99738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97386"/>
                                        </p:tgtEl>
                                        <p:attrNameLst>
                                          <p:attrName>style.visibility</p:attrName>
                                        </p:attrNameLst>
                                      </p:cBhvr>
                                      <p:to>
                                        <p:strVal val="visible"/>
                                      </p:to>
                                    </p:set>
                                    <p:animEffect transition="in" filter="dissolve">
                                      <p:cBhvr>
                                        <p:cTn id="25" dur="500"/>
                                        <p:tgtEl>
                                          <p:spTgt spid="99738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97387"/>
                                        </p:tgtEl>
                                        <p:attrNameLst>
                                          <p:attrName>style.visibility</p:attrName>
                                        </p:attrNameLst>
                                      </p:cBhvr>
                                      <p:to>
                                        <p:strVal val="visible"/>
                                      </p:to>
                                    </p:set>
                                    <p:animEffect transition="in" filter="dissolve">
                                      <p:cBhvr>
                                        <p:cTn id="28" dur="500"/>
                                        <p:tgtEl>
                                          <p:spTgt spid="99738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97388"/>
                                        </p:tgtEl>
                                        <p:attrNameLst>
                                          <p:attrName>style.visibility</p:attrName>
                                        </p:attrNameLst>
                                      </p:cBhvr>
                                      <p:to>
                                        <p:strVal val="visible"/>
                                      </p:to>
                                    </p:set>
                                    <p:animEffect transition="in" filter="dissolve">
                                      <p:cBhvr>
                                        <p:cTn id="31" dur="500"/>
                                        <p:tgtEl>
                                          <p:spTgt spid="997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p:bldP spid="997380" grpId="0"/>
      <p:bldP spid="997381" grpId="0"/>
      <p:bldP spid="997382" grpId="0"/>
      <p:bldP spid="997383" grpId="0"/>
      <p:bldP spid="997385" grpId="0"/>
      <p:bldP spid="997386" grpId="0"/>
      <p:bldP spid="997387" grpId="0"/>
      <p:bldP spid="99738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ußzeilenplatzhalter 3">
            <a:extLst>
              <a:ext uri="{FF2B5EF4-FFF2-40B4-BE49-F238E27FC236}">
                <a16:creationId xmlns:a16="http://schemas.microsoft.com/office/drawing/2014/main" id="{19F4C682-D11D-D174-CD68-10A6650D7703}"/>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2E8091FF-9ABA-4C3D-A9D4-A29D727C4C00}" type="slidenum">
              <a:rPr lang="de-DE" altLang="de-DE" sz="1600" smtClean="0">
                <a:solidFill>
                  <a:schemeClr val="bg1"/>
                </a:solidFill>
              </a:rPr>
              <a:pPr>
                <a:spcBef>
                  <a:spcPct val="0"/>
                </a:spcBef>
              </a:pPr>
              <a:t>32</a:t>
            </a:fld>
            <a:r>
              <a:rPr lang="de-DE" altLang="de-DE" sz="1600" dirty="0">
                <a:solidFill>
                  <a:schemeClr val="bg1"/>
                </a:solidFill>
              </a:rPr>
              <a:t>                                                                            </a:t>
            </a:r>
          </a:p>
        </p:txBody>
      </p:sp>
      <p:sp>
        <p:nvSpPr>
          <p:cNvPr id="67586" name="Rectangle 2">
            <a:extLst>
              <a:ext uri="{FF2B5EF4-FFF2-40B4-BE49-F238E27FC236}">
                <a16:creationId xmlns:a16="http://schemas.microsoft.com/office/drawing/2014/main" id="{C3E60457-25BE-95FB-A7B0-914A6CA64FA5}"/>
              </a:ext>
            </a:extLst>
          </p:cNvPr>
          <p:cNvSpPr>
            <a:spLocks noGrp="1" noChangeArrowheads="1"/>
          </p:cNvSpPr>
          <p:nvPr>
            <p:ph type="title"/>
          </p:nvPr>
        </p:nvSpPr>
        <p:spPr>
          <a:xfrm>
            <a:off x="0" y="0"/>
            <a:ext cx="9144000" cy="379413"/>
          </a:xfrm>
        </p:spPr>
        <p:txBody>
          <a:bodyPr/>
          <a:lstStyle/>
          <a:p>
            <a:pPr eaLnBrk="1" hangingPunct="1"/>
            <a:r>
              <a:rPr lang="de-DE" altLang="de-DE"/>
              <a:t> Straßenverkehrsordnung (StVO)</a:t>
            </a:r>
          </a:p>
        </p:txBody>
      </p:sp>
      <p:sp>
        <p:nvSpPr>
          <p:cNvPr id="67587" name="Text Box 3">
            <a:extLst>
              <a:ext uri="{FF2B5EF4-FFF2-40B4-BE49-F238E27FC236}">
                <a16:creationId xmlns:a16="http://schemas.microsoft.com/office/drawing/2014/main" id="{6876C879-58D8-AAC6-2973-244A092CF332}"/>
              </a:ext>
            </a:extLst>
          </p:cNvPr>
          <p:cNvSpPr txBox="1">
            <a:spLocks noChangeArrowheads="1"/>
          </p:cNvSpPr>
          <p:nvPr/>
        </p:nvSpPr>
        <p:spPr bwMode="auto">
          <a:xfrm>
            <a:off x="784225" y="1074738"/>
            <a:ext cx="757555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800" b="0"/>
              <a:t>Liegen die Voraussetzungen für den Einsatz</a:t>
            </a:r>
          </a:p>
          <a:p>
            <a:pPr algn="ctr" eaLnBrk="1" hangingPunct="1">
              <a:spcBef>
                <a:spcPct val="0"/>
              </a:spcBef>
            </a:pPr>
            <a:r>
              <a:rPr lang="de-DE" altLang="de-DE" sz="2800" b="0"/>
              <a:t>der Wegerechte vor, dann</a:t>
            </a:r>
          </a:p>
          <a:p>
            <a:pPr algn="ctr" eaLnBrk="1" hangingPunct="1">
              <a:spcBef>
                <a:spcPct val="0"/>
              </a:spcBef>
            </a:pPr>
            <a:endParaRPr lang="de-DE" altLang="de-DE" sz="2800" b="0"/>
          </a:p>
          <a:p>
            <a:pPr algn="ctr" eaLnBrk="1" hangingPunct="1">
              <a:spcBef>
                <a:spcPct val="0"/>
              </a:spcBef>
            </a:pPr>
            <a:r>
              <a:rPr lang="de-DE" altLang="de-DE" sz="2800" b="0"/>
              <a:t>haben andere Verkehrsteilnehmer </a:t>
            </a:r>
          </a:p>
          <a:p>
            <a:pPr algn="ctr" eaLnBrk="1" hangingPunct="1">
              <a:spcBef>
                <a:spcPct val="0"/>
              </a:spcBef>
            </a:pPr>
            <a:endParaRPr lang="de-DE" altLang="de-DE" sz="2800" b="0"/>
          </a:p>
          <a:p>
            <a:pPr algn="ctr" eaLnBrk="1" hangingPunct="1">
              <a:spcBef>
                <a:spcPct val="0"/>
              </a:spcBef>
            </a:pPr>
            <a:r>
              <a:rPr lang="de-DE" altLang="de-DE" sz="2800"/>
              <a:t>freie Bahn zu schaffen</a:t>
            </a:r>
          </a:p>
          <a:p>
            <a:pPr algn="ctr" eaLnBrk="1" hangingPunct="1">
              <a:spcBef>
                <a:spcPct val="0"/>
              </a:spcBef>
            </a:pPr>
            <a:endParaRPr lang="de-DE" altLang="de-DE" sz="2800"/>
          </a:p>
          <a:p>
            <a:pPr algn="ctr" eaLnBrk="1" hangingPunct="1">
              <a:spcBef>
                <a:spcPct val="0"/>
              </a:spcBef>
            </a:pPr>
            <a:r>
              <a:rPr lang="de-DE" altLang="de-DE" sz="2800" b="0"/>
              <a:t>wenn</a:t>
            </a:r>
          </a:p>
          <a:p>
            <a:pPr algn="ctr" eaLnBrk="1" hangingPunct="1">
              <a:spcBef>
                <a:spcPct val="0"/>
              </a:spcBef>
            </a:pPr>
            <a:endParaRPr lang="de-DE" altLang="de-DE" sz="2800" b="0"/>
          </a:p>
          <a:p>
            <a:pPr algn="ctr" eaLnBrk="1" hangingPunct="1">
              <a:spcBef>
                <a:spcPct val="0"/>
              </a:spcBef>
            </a:pPr>
            <a:r>
              <a:rPr lang="de-DE" altLang="de-DE" sz="2800">
                <a:solidFill>
                  <a:srgbClr val="FF0000"/>
                </a:solidFill>
              </a:rPr>
              <a:t>Martinshorn  </a:t>
            </a:r>
            <a:r>
              <a:rPr lang="de-DE" altLang="de-DE" sz="2800" u="sng">
                <a:solidFill>
                  <a:srgbClr val="FF0000"/>
                </a:solidFill>
              </a:rPr>
              <a:t>U N D !!!</a:t>
            </a:r>
            <a:r>
              <a:rPr lang="de-DE" altLang="de-DE" sz="2800">
                <a:solidFill>
                  <a:srgbClr val="FF0000"/>
                </a:solidFill>
              </a:rPr>
              <a:t>  Blaulicht</a:t>
            </a:r>
            <a:r>
              <a:rPr lang="de-DE" altLang="de-DE" sz="2800" b="0"/>
              <a:t> gemeinsam</a:t>
            </a:r>
          </a:p>
          <a:p>
            <a:pPr algn="ctr" eaLnBrk="1" hangingPunct="1">
              <a:spcBef>
                <a:spcPct val="0"/>
              </a:spcBef>
            </a:pPr>
            <a:r>
              <a:rPr lang="de-DE" altLang="de-DE" sz="2800" b="0"/>
              <a:t>eingeschaltet sind.</a:t>
            </a:r>
          </a:p>
        </p:txBody>
      </p:sp>
      <p:sp>
        <p:nvSpPr>
          <p:cNvPr id="67588" name="Text Box 4">
            <a:extLst>
              <a:ext uri="{FF2B5EF4-FFF2-40B4-BE49-F238E27FC236}">
                <a16:creationId xmlns:a16="http://schemas.microsoft.com/office/drawing/2014/main" id="{5EA8FF0E-CFE5-EB01-1FA5-11AE9BD018E3}"/>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67589" name="Text Box 5">
            <a:extLst>
              <a:ext uri="{FF2B5EF4-FFF2-40B4-BE49-F238E27FC236}">
                <a16:creationId xmlns:a16="http://schemas.microsoft.com/office/drawing/2014/main" id="{062D621F-B58D-BB07-5E22-6E8AE199AA51}"/>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38 Blaues Blinklicht und gelbes Blinklicht </a:t>
            </a:r>
            <a:r>
              <a:rPr lang="de-DE" altLang="de-DE" b="1">
                <a:solidFill>
                  <a:schemeClr val="folHlink"/>
                </a:solidFill>
                <a:sym typeface="Monotype Sorts"/>
              </a:rPr>
              <a:t>(Wegerechte)</a:t>
            </a:r>
            <a:endParaRPr lang="de-DE" altLang="de-DE" b="1">
              <a:solidFill>
                <a:srgbClr val="66CCFF"/>
              </a:solidFill>
              <a:sym typeface="Monotype Sort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Fußzeilenplatzhalter 2">
            <a:extLst>
              <a:ext uri="{FF2B5EF4-FFF2-40B4-BE49-F238E27FC236}">
                <a16:creationId xmlns:a16="http://schemas.microsoft.com/office/drawing/2014/main" id="{C2A26525-2E6E-0A6D-E4E1-B8F1A7D9AFEC}"/>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26770AF3-6D53-4080-A525-E7180701FAE7}" type="slidenum">
              <a:rPr lang="de-DE" altLang="de-DE" sz="1600" smtClean="0">
                <a:solidFill>
                  <a:schemeClr val="bg1"/>
                </a:solidFill>
              </a:rPr>
              <a:pPr>
                <a:spcBef>
                  <a:spcPct val="0"/>
                </a:spcBef>
              </a:pPr>
              <a:t>33</a:t>
            </a:fld>
            <a:r>
              <a:rPr lang="de-DE" altLang="de-DE" sz="1600" dirty="0">
                <a:solidFill>
                  <a:schemeClr val="bg1"/>
                </a:solidFill>
              </a:rPr>
              <a:t>                                                                            </a:t>
            </a:r>
          </a:p>
        </p:txBody>
      </p:sp>
      <p:sp>
        <p:nvSpPr>
          <p:cNvPr id="999426" name="AutoShape 2">
            <a:extLst>
              <a:ext uri="{FF2B5EF4-FFF2-40B4-BE49-F238E27FC236}">
                <a16:creationId xmlns:a16="http://schemas.microsoft.com/office/drawing/2014/main" id="{513B0EBD-CD12-6328-B7AA-D7BFE0DAF24C}"/>
              </a:ext>
            </a:extLst>
          </p:cNvPr>
          <p:cNvSpPr>
            <a:spLocks noChangeArrowheads="1"/>
          </p:cNvSpPr>
          <p:nvPr/>
        </p:nvSpPr>
        <p:spPr bwMode="auto">
          <a:xfrm>
            <a:off x="328613" y="1905000"/>
            <a:ext cx="1830387" cy="1524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Wer kann</a:t>
            </a:r>
          </a:p>
          <a:p>
            <a:pPr algn="ctr" eaLnBrk="1" hangingPunct="1">
              <a:spcBef>
                <a:spcPct val="0"/>
              </a:spcBef>
            </a:pPr>
            <a:r>
              <a:rPr lang="de-DE" altLang="de-DE" sz="2000"/>
              <a:t>in Anspruch </a:t>
            </a:r>
          </a:p>
          <a:p>
            <a:pPr algn="ctr" eaLnBrk="1" hangingPunct="1">
              <a:spcBef>
                <a:spcPct val="0"/>
              </a:spcBef>
            </a:pPr>
            <a:r>
              <a:rPr lang="de-DE" altLang="de-DE" sz="2000"/>
              <a:t>nehmen ?</a:t>
            </a:r>
          </a:p>
        </p:txBody>
      </p:sp>
      <p:sp>
        <p:nvSpPr>
          <p:cNvPr id="68611" name="Rectangle 3">
            <a:extLst>
              <a:ext uri="{FF2B5EF4-FFF2-40B4-BE49-F238E27FC236}">
                <a16:creationId xmlns:a16="http://schemas.microsoft.com/office/drawing/2014/main" id="{747FA1F7-B362-A3F0-4795-3F099F010BAC}"/>
              </a:ext>
            </a:extLst>
          </p:cNvPr>
          <p:cNvSpPr>
            <a:spLocks noChangeArrowheads="1"/>
          </p:cNvSpPr>
          <p:nvPr/>
        </p:nvSpPr>
        <p:spPr bwMode="auto">
          <a:xfrm>
            <a:off x="2159000" y="1143000"/>
            <a:ext cx="3276600" cy="685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Sonderrecht § 35 (1) StVO</a:t>
            </a:r>
          </a:p>
        </p:txBody>
      </p:sp>
      <p:sp>
        <p:nvSpPr>
          <p:cNvPr id="68612" name="Rectangle 4">
            <a:extLst>
              <a:ext uri="{FF2B5EF4-FFF2-40B4-BE49-F238E27FC236}">
                <a16:creationId xmlns:a16="http://schemas.microsoft.com/office/drawing/2014/main" id="{054A13AB-D188-DC09-E9D2-B9BDA1DA0B16}"/>
              </a:ext>
            </a:extLst>
          </p:cNvPr>
          <p:cNvSpPr>
            <a:spLocks noChangeArrowheads="1"/>
          </p:cNvSpPr>
          <p:nvPr/>
        </p:nvSpPr>
        <p:spPr bwMode="auto">
          <a:xfrm>
            <a:off x="5435600" y="1143000"/>
            <a:ext cx="3124200" cy="6858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 Wegerecht § 38 (1) StVO</a:t>
            </a:r>
          </a:p>
        </p:txBody>
      </p:sp>
      <p:sp>
        <p:nvSpPr>
          <p:cNvPr id="999429" name="Rectangle 5">
            <a:extLst>
              <a:ext uri="{FF2B5EF4-FFF2-40B4-BE49-F238E27FC236}">
                <a16:creationId xmlns:a16="http://schemas.microsoft.com/office/drawing/2014/main" id="{05DE0904-41F1-CED8-6384-F03524BD5C31}"/>
              </a:ext>
            </a:extLst>
          </p:cNvPr>
          <p:cNvSpPr>
            <a:spLocks noChangeArrowheads="1"/>
          </p:cNvSpPr>
          <p:nvPr/>
        </p:nvSpPr>
        <p:spPr bwMode="auto">
          <a:xfrm>
            <a:off x="2159000" y="1828800"/>
            <a:ext cx="3276600" cy="1600200"/>
          </a:xfrm>
          <a:prstGeom prst="rect">
            <a:avLst/>
          </a:prstGeom>
          <a:solidFill>
            <a:schemeClr val="hlink">
              <a:alpha val="20000"/>
            </a:schemeClr>
          </a:solidFill>
          <a:ln w="9525">
            <a:solidFill>
              <a:schemeClr val="tx1"/>
            </a:solidFill>
            <a:miter lim="800000"/>
            <a:headEnd/>
            <a:tailEnd/>
          </a:ln>
          <a:effectLst/>
        </p:spPr>
        <p:txBody>
          <a:bodyPr wrap="none" anchor="ctr"/>
          <a:lstStyle/>
          <a:p>
            <a:pPr algn="ctr" eaLnBrk="1" hangingPunct="1">
              <a:defRPr/>
            </a:pPr>
            <a:r>
              <a:rPr lang="de-DE" altLang="de-DE" sz="2000" b="1" dirty="0"/>
              <a:t>BW, </a:t>
            </a:r>
            <a:r>
              <a:rPr lang="de-DE" altLang="de-DE" sz="2000" b="1" dirty="0" err="1"/>
              <a:t>BPol</a:t>
            </a:r>
            <a:r>
              <a:rPr lang="de-DE" altLang="de-DE" sz="2000" b="1" dirty="0"/>
              <a:t>, </a:t>
            </a:r>
          </a:p>
          <a:p>
            <a:pPr algn="ctr" eaLnBrk="1" hangingPunct="1">
              <a:defRPr/>
            </a:pPr>
            <a:r>
              <a:rPr lang="de-DE" altLang="de-DE" sz="2000" b="1" dirty="0"/>
              <a:t>Katastrophenschutz, </a:t>
            </a:r>
          </a:p>
          <a:p>
            <a:pPr algn="ctr" eaLnBrk="1" hangingPunct="1">
              <a:defRPr/>
            </a:pPr>
            <a:r>
              <a:rPr lang="de-DE" altLang="de-DE" sz="2000" b="1" dirty="0"/>
              <a:t>Polizei, Zoll und</a:t>
            </a:r>
          </a:p>
          <a:p>
            <a:pPr algn="ctr" eaLnBrk="1" hangingPunct="1">
              <a:defRPr/>
            </a:pPr>
            <a:r>
              <a:rPr lang="de-DE" altLang="de-DE" sz="2000" b="1" dirty="0">
                <a:solidFill>
                  <a:srgbClr val="FF3300"/>
                </a:solidFill>
                <a:effectLst>
                  <a:outerShdw blurRad="38100" dist="38100" dir="2700000" algn="tl">
                    <a:srgbClr val="000000"/>
                  </a:outerShdw>
                </a:effectLst>
              </a:rPr>
              <a:t>Feuerwehr</a:t>
            </a:r>
          </a:p>
        </p:txBody>
      </p:sp>
      <p:sp>
        <p:nvSpPr>
          <p:cNvPr id="999430" name="Rectangle 6">
            <a:extLst>
              <a:ext uri="{FF2B5EF4-FFF2-40B4-BE49-F238E27FC236}">
                <a16:creationId xmlns:a16="http://schemas.microsoft.com/office/drawing/2014/main" id="{EF6C81C3-9C01-F92A-646F-461261A4EA82}"/>
              </a:ext>
            </a:extLst>
          </p:cNvPr>
          <p:cNvSpPr>
            <a:spLocks noChangeArrowheads="1"/>
          </p:cNvSpPr>
          <p:nvPr/>
        </p:nvSpPr>
        <p:spPr bwMode="auto">
          <a:xfrm>
            <a:off x="2159000" y="3429000"/>
            <a:ext cx="3276600" cy="1600200"/>
          </a:xfrm>
          <a:prstGeom prst="rect">
            <a:avLst/>
          </a:prstGeom>
          <a:solidFill>
            <a:schemeClr val="hlink">
              <a:alpha val="2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Die Erfüllung </a:t>
            </a:r>
            <a:br>
              <a:rPr lang="de-DE" altLang="de-DE" sz="2000"/>
            </a:br>
            <a:r>
              <a:rPr lang="de-DE" altLang="de-DE" sz="2000"/>
              <a:t>hoheitlicher Aufgaben </a:t>
            </a:r>
            <a:br>
              <a:rPr lang="de-DE" altLang="de-DE" sz="2000"/>
            </a:br>
            <a:r>
              <a:rPr lang="de-DE" altLang="de-DE" sz="2000"/>
              <a:t>muss dringend</a:t>
            </a:r>
          </a:p>
          <a:p>
            <a:pPr algn="ctr" eaLnBrk="1" hangingPunct="1">
              <a:spcBef>
                <a:spcPct val="0"/>
              </a:spcBef>
            </a:pPr>
            <a:r>
              <a:rPr lang="de-DE" altLang="de-DE" sz="2000"/>
              <a:t>geboten sein.</a:t>
            </a:r>
          </a:p>
        </p:txBody>
      </p:sp>
      <p:sp>
        <p:nvSpPr>
          <p:cNvPr id="999431" name="Rectangle 7">
            <a:extLst>
              <a:ext uri="{FF2B5EF4-FFF2-40B4-BE49-F238E27FC236}">
                <a16:creationId xmlns:a16="http://schemas.microsoft.com/office/drawing/2014/main" id="{8149FED5-9290-B78C-51C2-92A0A8112172}"/>
              </a:ext>
            </a:extLst>
          </p:cNvPr>
          <p:cNvSpPr>
            <a:spLocks noChangeArrowheads="1"/>
          </p:cNvSpPr>
          <p:nvPr/>
        </p:nvSpPr>
        <p:spPr bwMode="auto">
          <a:xfrm>
            <a:off x="5435600" y="1828800"/>
            <a:ext cx="3313113" cy="1600200"/>
          </a:xfrm>
          <a:prstGeom prst="rect">
            <a:avLst/>
          </a:prstGeom>
          <a:solidFill>
            <a:schemeClr val="hlink">
              <a:alpha val="2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Fahrzeugführer, die ein </a:t>
            </a:r>
          </a:p>
          <a:p>
            <a:pPr algn="ctr" eaLnBrk="1" hangingPunct="1">
              <a:spcBef>
                <a:spcPct val="0"/>
              </a:spcBef>
            </a:pPr>
            <a:r>
              <a:rPr lang="de-DE" altLang="de-DE" sz="2000"/>
              <a:t>gem. §§ 52 (3), 55 (3) </a:t>
            </a:r>
          </a:p>
          <a:p>
            <a:pPr algn="ctr" eaLnBrk="1" hangingPunct="1">
              <a:spcBef>
                <a:spcPct val="0"/>
              </a:spcBef>
            </a:pPr>
            <a:r>
              <a:rPr lang="de-DE" altLang="de-DE" sz="2000"/>
              <a:t>StVZO ausgerüstetes</a:t>
            </a:r>
          </a:p>
          <a:p>
            <a:pPr algn="ctr" eaLnBrk="1" hangingPunct="1">
              <a:spcBef>
                <a:spcPct val="0"/>
              </a:spcBef>
            </a:pPr>
            <a:r>
              <a:rPr lang="de-DE" altLang="de-DE" sz="2000"/>
              <a:t>Fahrzeug führen.</a:t>
            </a:r>
          </a:p>
        </p:txBody>
      </p:sp>
      <p:sp>
        <p:nvSpPr>
          <p:cNvPr id="999432" name="Rectangle 8">
            <a:extLst>
              <a:ext uri="{FF2B5EF4-FFF2-40B4-BE49-F238E27FC236}">
                <a16:creationId xmlns:a16="http://schemas.microsoft.com/office/drawing/2014/main" id="{A66E9056-9307-26AD-4F88-A4A57B2747FF}"/>
              </a:ext>
            </a:extLst>
          </p:cNvPr>
          <p:cNvSpPr>
            <a:spLocks noChangeArrowheads="1"/>
          </p:cNvSpPr>
          <p:nvPr/>
        </p:nvSpPr>
        <p:spPr bwMode="auto">
          <a:xfrm>
            <a:off x="5435600" y="3429000"/>
            <a:ext cx="3313113" cy="2879725"/>
          </a:xfrm>
          <a:prstGeom prst="rect">
            <a:avLst/>
          </a:prstGeom>
          <a:solidFill>
            <a:schemeClr val="hlink">
              <a:alpha val="2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b="1"/>
              <a:t>Höchste Eile geboten:</a:t>
            </a:r>
          </a:p>
          <a:p>
            <a:pPr eaLnBrk="1" hangingPunct="1"/>
            <a:r>
              <a:rPr lang="de-DE" altLang="de-DE" sz="2000" b="1"/>
              <a:t>a)</a:t>
            </a:r>
            <a:r>
              <a:rPr lang="de-DE" altLang="de-DE" sz="2000" b="1">
                <a:solidFill>
                  <a:schemeClr val="bg2"/>
                </a:solidFill>
              </a:rPr>
              <a:t> </a:t>
            </a:r>
            <a:r>
              <a:rPr lang="de-DE" altLang="de-DE" sz="2000" b="1"/>
              <a:t>Menschenleben retten</a:t>
            </a:r>
          </a:p>
          <a:p>
            <a:pPr eaLnBrk="1" hangingPunct="1"/>
            <a:r>
              <a:rPr lang="de-DE" altLang="de-DE" sz="2000" b="1"/>
              <a:t>b) Abwenden schwerer</a:t>
            </a:r>
          </a:p>
          <a:p>
            <a:pPr eaLnBrk="1" hangingPunct="1"/>
            <a:r>
              <a:rPr lang="de-DE" altLang="de-DE" sz="2000" b="1"/>
              <a:t>    Gesundheitsgefahren</a:t>
            </a:r>
          </a:p>
          <a:p>
            <a:pPr eaLnBrk="1" hangingPunct="1"/>
            <a:r>
              <a:rPr lang="de-DE" altLang="de-DE" sz="2000" b="1"/>
              <a:t>c) Gefahrenabwehr </a:t>
            </a:r>
          </a:p>
          <a:p>
            <a:pPr eaLnBrk="1" hangingPunct="1"/>
            <a:r>
              <a:rPr lang="de-DE" altLang="de-DE" sz="2000" b="1"/>
              <a:t>d) </a:t>
            </a:r>
            <a:r>
              <a:rPr lang="de-DE" altLang="de-DE" sz="2000" b="1">
                <a:solidFill>
                  <a:schemeClr val="hlink"/>
                </a:solidFill>
              </a:rPr>
              <a:t>Verfolgung flüchtender </a:t>
            </a:r>
          </a:p>
          <a:p>
            <a:pPr eaLnBrk="1" hangingPunct="1"/>
            <a:r>
              <a:rPr lang="de-DE" altLang="de-DE" sz="2000" b="1">
                <a:solidFill>
                  <a:schemeClr val="hlink"/>
                </a:solidFill>
              </a:rPr>
              <a:t>    Personen</a:t>
            </a:r>
          </a:p>
          <a:p>
            <a:pPr eaLnBrk="1" hangingPunct="1"/>
            <a:r>
              <a:rPr lang="de-DE" altLang="de-DE" sz="2000" b="1"/>
              <a:t>e) Erhaltung bedeutender </a:t>
            </a:r>
          </a:p>
          <a:p>
            <a:pPr eaLnBrk="1" hangingPunct="1"/>
            <a:r>
              <a:rPr lang="de-DE" altLang="de-DE" sz="2000" b="1"/>
              <a:t>    Sachwerte</a:t>
            </a:r>
          </a:p>
        </p:txBody>
      </p:sp>
      <p:sp>
        <p:nvSpPr>
          <p:cNvPr id="999433" name="AutoShape 9">
            <a:extLst>
              <a:ext uri="{FF2B5EF4-FFF2-40B4-BE49-F238E27FC236}">
                <a16:creationId xmlns:a16="http://schemas.microsoft.com/office/drawing/2014/main" id="{9A8A8D59-9CB2-4F2E-0667-21565A817734}"/>
              </a:ext>
            </a:extLst>
          </p:cNvPr>
          <p:cNvSpPr>
            <a:spLocks noChangeArrowheads="1"/>
          </p:cNvSpPr>
          <p:nvPr/>
        </p:nvSpPr>
        <p:spPr bwMode="auto">
          <a:xfrm>
            <a:off x="328613" y="3429000"/>
            <a:ext cx="1830387" cy="1524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Wann kann in </a:t>
            </a:r>
          </a:p>
          <a:p>
            <a:pPr algn="ctr" eaLnBrk="1" hangingPunct="1">
              <a:spcBef>
                <a:spcPct val="0"/>
              </a:spcBef>
            </a:pPr>
            <a:r>
              <a:rPr lang="de-DE" altLang="de-DE" sz="2000"/>
              <a:t>Anspruch </a:t>
            </a:r>
          </a:p>
          <a:p>
            <a:pPr algn="ctr" eaLnBrk="1" hangingPunct="1">
              <a:spcBef>
                <a:spcPct val="0"/>
              </a:spcBef>
            </a:pPr>
            <a:r>
              <a:rPr lang="de-DE" altLang="de-DE" sz="2000"/>
              <a:t>genommen </a:t>
            </a:r>
          </a:p>
          <a:p>
            <a:pPr algn="ctr" eaLnBrk="1" hangingPunct="1">
              <a:spcBef>
                <a:spcPct val="0"/>
              </a:spcBef>
            </a:pPr>
            <a:r>
              <a:rPr lang="de-DE" altLang="de-DE" sz="2000"/>
              <a:t>werden ?</a:t>
            </a:r>
          </a:p>
        </p:txBody>
      </p:sp>
      <p:pic>
        <p:nvPicPr>
          <p:cNvPr id="68618" name="Picture 10" descr="Zusammenfassung">
            <a:extLst>
              <a:ext uri="{FF2B5EF4-FFF2-40B4-BE49-F238E27FC236}">
                <a16:creationId xmlns:a16="http://schemas.microsoft.com/office/drawing/2014/main" id="{21A8F9FA-935B-FFD2-A8C4-C105815C7C1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476250"/>
            <a:ext cx="3840163" cy="86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9" name="Rectangle 11">
            <a:extLst>
              <a:ext uri="{FF2B5EF4-FFF2-40B4-BE49-F238E27FC236}">
                <a16:creationId xmlns:a16="http://schemas.microsoft.com/office/drawing/2014/main" id="{484D8C1C-9829-247A-2523-6DE626251C21}"/>
              </a:ext>
            </a:extLst>
          </p:cNvPr>
          <p:cNvSpPr>
            <a:spLocks noGrp="1" noChangeArrowheads="1"/>
          </p:cNvSpPr>
          <p:nvPr>
            <p:ph type="title" idx="4294967295"/>
          </p:nvPr>
        </p:nvSpPr>
        <p:spPr/>
        <p:txBody>
          <a:bodyPr/>
          <a:lstStyle/>
          <a:p>
            <a:pPr eaLnBrk="1" hangingPunct="1"/>
            <a:r>
              <a:rPr lang="de-DE" altLang="de-DE"/>
              <a:t>Straßenverkehrsordnung (StVO) Wegerechte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9426"/>
                                        </p:tgtEl>
                                        <p:attrNameLst>
                                          <p:attrName>style.visibility</p:attrName>
                                        </p:attrNameLst>
                                      </p:cBhvr>
                                      <p:to>
                                        <p:strVal val="visible"/>
                                      </p:to>
                                    </p:set>
                                    <p:animEffect transition="in" filter="blinds(horizontal)">
                                      <p:cBhvr>
                                        <p:cTn id="7" dur="500"/>
                                        <p:tgtEl>
                                          <p:spTgt spid="999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9429"/>
                                        </p:tgtEl>
                                        <p:attrNameLst>
                                          <p:attrName>style.visibility</p:attrName>
                                        </p:attrNameLst>
                                      </p:cBhvr>
                                      <p:to>
                                        <p:strVal val="visible"/>
                                      </p:to>
                                    </p:set>
                                    <p:animEffect transition="in" filter="blinds(horizontal)">
                                      <p:cBhvr>
                                        <p:cTn id="12" dur="500"/>
                                        <p:tgtEl>
                                          <p:spTgt spid="9994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9431"/>
                                        </p:tgtEl>
                                        <p:attrNameLst>
                                          <p:attrName>style.visibility</p:attrName>
                                        </p:attrNameLst>
                                      </p:cBhvr>
                                      <p:to>
                                        <p:strVal val="visible"/>
                                      </p:to>
                                    </p:set>
                                    <p:animEffect transition="in" filter="blinds(horizontal)">
                                      <p:cBhvr>
                                        <p:cTn id="17" dur="500"/>
                                        <p:tgtEl>
                                          <p:spTgt spid="9994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9433"/>
                                        </p:tgtEl>
                                        <p:attrNameLst>
                                          <p:attrName>style.visibility</p:attrName>
                                        </p:attrNameLst>
                                      </p:cBhvr>
                                      <p:to>
                                        <p:strVal val="visible"/>
                                      </p:to>
                                    </p:set>
                                    <p:animEffect transition="in" filter="blinds(horizontal)">
                                      <p:cBhvr>
                                        <p:cTn id="22" dur="500"/>
                                        <p:tgtEl>
                                          <p:spTgt spid="9994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99430"/>
                                        </p:tgtEl>
                                        <p:attrNameLst>
                                          <p:attrName>style.visibility</p:attrName>
                                        </p:attrNameLst>
                                      </p:cBhvr>
                                      <p:to>
                                        <p:strVal val="visible"/>
                                      </p:to>
                                    </p:set>
                                    <p:animEffect transition="in" filter="blinds(horizontal)">
                                      <p:cBhvr>
                                        <p:cTn id="27" dur="500"/>
                                        <p:tgtEl>
                                          <p:spTgt spid="9994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99432"/>
                                        </p:tgtEl>
                                        <p:attrNameLst>
                                          <p:attrName>style.visibility</p:attrName>
                                        </p:attrNameLst>
                                      </p:cBhvr>
                                      <p:to>
                                        <p:strVal val="visible"/>
                                      </p:to>
                                    </p:set>
                                    <p:animEffect transition="in" filter="blinds(horizontal)">
                                      <p:cBhvr>
                                        <p:cTn id="32" dur="500"/>
                                        <p:tgtEl>
                                          <p:spTgt spid="999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6" grpId="0" animBg="1"/>
      <p:bldP spid="999429" grpId="0" animBg="1"/>
      <p:bldP spid="999430" grpId="0" animBg="1"/>
      <p:bldP spid="999431" grpId="0" animBg="1"/>
      <p:bldP spid="999432" grpId="0" animBg="1"/>
      <p:bldP spid="9994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ußzeilenplatzhalter 2">
            <a:extLst>
              <a:ext uri="{FF2B5EF4-FFF2-40B4-BE49-F238E27FC236}">
                <a16:creationId xmlns:a16="http://schemas.microsoft.com/office/drawing/2014/main" id="{393339C2-9351-344F-5BE4-101998989FAF}"/>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CFCE539A-E6B8-4677-9209-791ABED53F03}" type="slidenum">
              <a:rPr lang="de-DE" altLang="de-DE" sz="1600" smtClean="0">
                <a:solidFill>
                  <a:schemeClr val="bg1"/>
                </a:solidFill>
              </a:rPr>
              <a:pPr>
                <a:spcBef>
                  <a:spcPct val="0"/>
                </a:spcBef>
              </a:pPr>
              <a:t>34</a:t>
            </a:fld>
            <a:r>
              <a:rPr lang="de-DE" altLang="de-DE" sz="1600" dirty="0">
                <a:solidFill>
                  <a:schemeClr val="bg1"/>
                </a:solidFill>
              </a:rPr>
              <a:t>                                                                            </a:t>
            </a:r>
          </a:p>
        </p:txBody>
      </p:sp>
      <p:sp>
        <p:nvSpPr>
          <p:cNvPr id="1000450" name="AutoShape 2">
            <a:extLst>
              <a:ext uri="{FF2B5EF4-FFF2-40B4-BE49-F238E27FC236}">
                <a16:creationId xmlns:a16="http://schemas.microsoft.com/office/drawing/2014/main" id="{32C01745-0587-4A7F-E0AA-4477234E678C}"/>
              </a:ext>
            </a:extLst>
          </p:cNvPr>
          <p:cNvSpPr>
            <a:spLocks noChangeArrowheads="1"/>
          </p:cNvSpPr>
          <p:nvPr/>
        </p:nvSpPr>
        <p:spPr bwMode="auto">
          <a:xfrm>
            <a:off x="0" y="1920875"/>
            <a:ext cx="2209800" cy="1524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Bes. Ausrüstung</a:t>
            </a:r>
          </a:p>
          <a:p>
            <a:pPr algn="ctr" eaLnBrk="1" hangingPunct="1">
              <a:spcBef>
                <a:spcPct val="0"/>
              </a:spcBef>
            </a:pPr>
            <a:r>
              <a:rPr lang="de-DE" altLang="de-DE" sz="2000"/>
              <a:t>oder </a:t>
            </a:r>
            <a:br>
              <a:rPr lang="de-DE" altLang="de-DE" sz="2000"/>
            </a:br>
            <a:r>
              <a:rPr lang="de-DE" altLang="de-DE" sz="2000"/>
              <a:t>Kennzeichnung</a:t>
            </a:r>
          </a:p>
          <a:p>
            <a:pPr algn="ctr" eaLnBrk="1" hangingPunct="1">
              <a:spcBef>
                <a:spcPct val="0"/>
              </a:spcBef>
            </a:pPr>
            <a:r>
              <a:rPr lang="de-DE" altLang="de-DE" sz="2000"/>
              <a:t>Fzg. / Personen?</a:t>
            </a:r>
          </a:p>
        </p:txBody>
      </p:sp>
      <p:sp>
        <p:nvSpPr>
          <p:cNvPr id="1000453" name="Rectangle 5">
            <a:extLst>
              <a:ext uri="{FF2B5EF4-FFF2-40B4-BE49-F238E27FC236}">
                <a16:creationId xmlns:a16="http://schemas.microsoft.com/office/drawing/2014/main" id="{6BE9C207-49F7-8861-F737-07A5022B1B2A}"/>
              </a:ext>
            </a:extLst>
          </p:cNvPr>
          <p:cNvSpPr>
            <a:spLocks noChangeArrowheads="1"/>
          </p:cNvSpPr>
          <p:nvPr/>
        </p:nvSpPr>
        <p:spPr bwMode="auto">
          <a:xfrm>
            <a:off x="2209800" y="1844675"/>
            <a:ext cx="3276600" cy="1600200"/>
          </a:xfrm>
          <a:prstGeom prst="rect">
            <a:avLst/>
          </a:prstGeom>
          <a:solidFill>
            <a:schemeClr val="hlink">
              <a:alpha val="20000"/>
            </a:schemeClr>
          </a:solidFill>
          <a:ln w="9525">
            <a:solidFill>
              <a:schemeClr val="tx1"/>
            </a:solidFill>
            <a:miter lim="800000"/>
            <a:headEnd/>
            <a:tailEnd/>
          </a:ln>
          <a:effectLst/>
        </p:spPr>
        <p:txBody>
          <a:bodyPr wrap="none" anchor="ctr"/>
          <a:lstStyle/>
          <a:p>
            <a:pPr algn="ctr" eaLnBrk="1" hangingPunct="1">
              <a:defRPr/>
            </a:pPr>
            <a:r>
              <a:rPr lang="de-DE" altLang="de-DE" sz="2000" b="1">
                <a:solidFill>
                  <a:srgbClr val="FF0000"/>
                </a:solidFill>
                <a:effectLst>
                  <a:outerShdw blurRad="38100" dist="38100" dir="2700000" algn="tl">
                    <a:srgbClr val="000000"/>
                  </a:outerShdw>
                </a:effectLst>
              </a:rPr>
              <a:t>Nein !</a:t>
            </a:r>
          </a:p>
        </p:txBody>
      </p:sp>
      <p:sp>
        <p:nvSpPr>
          <p:cNvPr id="1000454" name="Rectangle 6">
            <a:extLst>
              <a:ext uri="{FF2B5EF4-FFF2-40B4-BE49-F238E27FC236}">
                <a16:creationId xmlns:a16="http://schemas.microsoft.com/office/drawing/2014/main" id="{B8FB3DE4-A17D-09A5-CC6B-3A9A46C851B6}"/>
              </a:ext>
            </a:extLst>
          </p:cNvPr>
          <p:cNvSpPr>
            <a:spLocks noChangeArrowheads="1"/>
          </p:cNvSpPr>
          <p:nvPr/>
        </p:nvSpPr>
        <p:spPr bwMode="auto">
          <a:xfrm>
            <a:off x="2209800" y="3444875"/>
            <a:ext cx="3276600" cy="1600200"/>
          </a:xfrm>
          <a:prstGeom prst="rect">
            <a:avLst/>
          </a:prstGeom>
          <a:solidFill>
            <a:schemeClr val="hlink">
              <a:alpha val="2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Keine Beachtung der StVO</a:t>
            </a:r>
          </a:p>
          <a:p>
            <a:pPr algn="ctr" eaLnBrk="1" hangingPunct="1">
              <a:spcBef>
                <a:spcPct val="0"/>
              </a:spcBef>
            </a:pPr>
            <a:r>
              <a:rPr lang="de-DE" altLang="de-DE" sz="2000"/>
              <a:t>außer § 35 (8) StVO und</a:t>
            </a:r>
          </a:p>
          <a:p>
            <a:pPr algn="ctr" eaLnBrk="1" hangingPunct="1">
              <a:spcBef>
                <a:spcPct val="0"/>
              </a:spcBef>
            </a:pPr>
            <a:r>
              <a:rPr lang="de-DE" altLang="de-DE" sz="2000"/>
              <a:t>§ 36 StVO (Zeichen und</a:t>
            </a:r>
          </a:p>
          <a:p>
            <a:pPr algn="ctr" eaLnBrk="1" hangingPunct="1">
              <a:spcBef>
                <a:spcPct val="0"/>
              </a:spcBef>
            </a:pPr>
            <a:r>
              <a:rPr lang="de-DE" altLang="de-DE" sz="2000"/>
              <a:t>Weisungen der Polizei)</a:t>
            </a:r>
          </a:p>
        </p:txBody>
      </p:sp>
      <p:sp>
        <p:nvSpPr>
          <p:cNvPr id="1000455" name="Rectangle 7">
            <a:extLst>
              <a:ext uri="{FF2B5EF4-FFF2-40B4-BE49-F238E27FC236}">
                <a16:creationId xmlns:a16="http://schemas.microsoft.com/office/drawing/2014/main" id="{E75700AC-BD3A-94DA-FB3C-602C51CD1FA0}"/>
              </a:ext>
            </a:extLst>
          </p:cNvPr>
          <p:cNvSpPr>
            <a:spLocks noChangeArrowheads="1"/>
          </p:cNvSpPr>
          <p:nvPr/>
        </p:nvSpPr>
        <p:spPr bwMode="auto">
          <a:xfrm>
            <a:off x="5486400" y="1844675"/>
            <a:ext cx="3168650" cy="1600200"/>
          </a:xfrm>
          <a:prstGeom prst="rect">
            <a:avLst/>
          </a:prstGeom>
          <a:solidFill>
            <a:schemeClr val="hlink">
              <a:alpha val="20000"/>
            </a:schemeClr>
          </a:solidFill>
          <a:ln w="9525">
            <a:solidFill>
              <a:schemeClr val="tx1"/>
            </a:solidFill>
            <a:miter lim="800000"/>
            <a:headEnd/>
            <a:tailEnd/>
          </a:ln>
          <a:effectLst/>
        </p:spPr>
        <p:txBody>
          <a:bodyPr wrap="none" anchor="ctr"/>
          <a:lstStyle/>
          <a:p>
            <a:pPr algn="ctr" eaLnBrk="1" hangingPunct="1">
              <a:defRPr/>
            </a:pPr>
            <a:r>
              <a:rPr lang="de-DE" altLang="de-DE" sz="2000" b="1" dirty="0">
                <a:effectLst>
                  <a:outerShdw blurRad="38100" dist="38100" dir="2700000" algn="tl">
                    <a:srgbClr val="000000">
                      <a:alpha val="43137"/>
                    </a:srgbClr>
                  </a:outerShdw>
                </a:effectLst>
              </a:rPr>
              <a:t>Ja! </a:t>
            </a:r>
          </a:p>
          <a:p>
            <a:pPr algn="ctr" eaLnBrk="1" hangingPunct="1">
              <a:defRPr/>
            </a:pPr>
            <a:r>
              <a:rPr lang="de-DE" altLang="de-DE" sz="2000" b="1" dirty="0">
                <a:solidFill>
                  <a:srgbClr val="0000FF"/>
                </a:solidFill>
                <a:effectLst>
                  <a:outerShdw blurRad="38100" dist="38100" dir="2700000" algn="tl">
                    <a:srgbClr val="000000">
                      <a:alpha val="43137"/>
                    </a:srgbClr>
                  </a:outerShdw>
                </a:effectLst>
              </a:rPr>
              <a:t>Blaulicht </a:t>
            </a:r>
            <a:r>
              <a:rPr lang="de-DE" altLang="de-DE" sz="2000" b="1" u="sng" dirty="0">
                <a:solidFill>
                  <a:srgbClr val="0000FF"/>
                </a:solidFill>
                <a:effectLst>
                  <a:outerShdw blurRad="38100" dist="38100" dir="2700000" algn="tl">
                    <a:srgbClr val="000000">
                      <a:alpha val="43137"/>
                    </a:srgbClr>
                  </a:outerShdw>
                </a:effectLst>
              </a:rPr>
              <a:t>und</a:t>
            </a:r>
            <a:br>
              <a:rPr lang="de-DE" altLang="de-DE" sz="2000" b="1" u="sng" dirty="0">
                <a:solidFill>
                  <a:srgbClr val="0000FF"/>
                </a:solidFill>
                <a:effectLst>
                  <a:outerShdw blurRad="38100" dist="38100" dir="2700000" algn="tl">
                    <a:srgbClr val="000000">
                      <a:alpha val="43137"/>
                    </a:srgbClr>
                  </a:outerShdw>
                </a:effectLst>
              </a:rPr>
            </a:br>
            <a:r>
              <a:rPr lang="de-DE" altLang="de-DE" sz="2000" b="1" dirty="0">
                <a:solidFill>
                  <a:srgbClr val="0000FF"/>
                </a:solidFill>
                <a:effectLst>
                  <a:outerShdw blurRad="38100" dist="38100" dir="2700000" algn="tl">
                    <a:srgbClr val="000000">
                      <a:alpha val="43137"/>
                    </a:srgbClr>
                  </a:outerShdw>
                </a:effectLst>
              </a:rPr>
              <a:t>Einsatzhorn</a:t>
            </a:r>
          </a:p>
          <a:p>
            <a:pPr algn="ctr" eaLnBrk="1" hangingPunct="1">
              <a:defRPr/>
            </a:pPr>
            <a:r>
              <a:rPr lang="de-DE" altLang="de-DE" sz="2000" b="1" dirty="0">
                <a:effectLst>
                  <a:outerShdw blurRad="38100" dist="38100" dir="2700000" algn="tl">
                    <a:srgbClr val="000000">
                      <a:alpha val="43137"/>
                    </a:srgbClr>
                  </a:outerShdw>
                </a:effectLst>
              </a:rPr>
              <a:t>eingeschaltet !!!</a:t>
            </a:r>
          </a:p>
        </p:txBody>
      </p:sp>
      <p:sp>
        <p:nvSpPr>
          <p:cNvPr id="1000456" name="Rectangle 8">
            <a:extLst>
              <a:ext uri="{FF2B5EF4-FFF2-40B4-BE49-F238E27FC236}">
                <a16:creationId xmlns:a16="http://schemas.microsoft.com/office/drawing/2014/main" id="{53741F4A-189F-BE60-5564-E21020EE158A}"/>
              </a:ext>
            </a:extLst>
          </p:cNvPr>
          <p:cNvSpPr>
            <a:spLocks noChangeArrowheads="1"/>
          </p:cNvSpPr>
          <p:nvPr/>
        </p:nvSpPr>
        <p:spPr bwMode="auto">
          <a:xfrm>
            <a:off x="5486400" y="3444875"/>
            <a:ext cx="3168650" cy="1600200"/>
          </a:xfrm>
          <a:prstGeom prst="rect">
            <a:avLst/>
          </a:prstGeom>
          <a:solidFill>
            <a:schemeClr val="hlink">
              <a:alpha val="20000"/>
            </a:schemeClr>
          </a:solidFill>
          <a:ln w="9525">
            <a:solidFill>
              <a:schemeClr val="tx1"/>
            </a:solidFill>
            <a:miter lim="800000"/>
            <a:headEnd/>
            <a:tailEnd/>
          </a:ln>
          <a:effec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ctr" eaLnBrk="1" hangingPunct="1">
              <a:defRPr/>
            </a:pPr>
            <a:r>
              <a:rPr lang="de-DE" altLang="de-DE" sz="2000" b="1" dirty="0">
                <a:effectLst>
                  <a:outerShdw blurRad="38100" dist="38100" dir="2700000" algn="tl">
                    <a:srgbClr val="000000">
                      <a:alpha val="43137"/>
                    </a:srgbClr>
                  </a:outerShdw>
                </a:effectLst>
                <a:latin typeface="Arial" panose="020B0604020202020204" pitchFamily="34" charset="0"/>
              </a:rPr>
              <a:t>Einschalten von</a:t>
            </a:r>
            <a:br>
              <a:rPr lang="de-DE" altLang="de-DE" sz="2000" b="1" dirty="0">
                <a:effectLst>
                  <a:outerShdw blurRad="38100" dist="38100" dir="2700000" algn="tl">
                    <a:srgbClr val="000000">
                      <a:alpha val="43137"/>
                    </a:srgbClr>
                  </a:outerShdw>
                </a:effectLst>
                <a:latin typeface="Arial" panose="020B0604020202020204" pitchFamily="34" charset="0"/>
              </a:rPr>
            </a:br>
            <a:r>
              <a:rPr lang="de-DE" altLang="de-DE" sz="2000" b="1" dirty="0">
                <a:solidFill>
                  <a:srgbClr val="0000FF"/>
                </a:solidFill>
                <a:effectLst>
                  <a:outerShdw blurRad="38100" dist="38100" dir="2700000" algn="tl">
                    <a:srgbClr val="000000">
                      <a:alpha val="43137"/>
                    </a:srgbClr>
                  </a:outerShdw>
                </a:effectLst>
                <a:latin typeface="+mj-lt"/>
              </a:rPr>
              <a:t>Blaulicht </a:t>
            </a:r>
            <a:r>
              <a:rPr lang="de-DE" altLang="de-DE" sz="2000" b="1" u="sng" dirty="0">
                <a:solidFill>
                  <a:srgbClr val="0000FF"/>
                </a:solidFill>
                <a:effectLst>
                  <a:outerShdw blurRad="38100" dist="38100" dir="2700000" algn="tl">
                    <a:srgbClr val="000000">
                      <a:alpha val="43137"/>
                    </a:srgbClr>
                  </a:outerShdw>
                </a:effectLst>
                <a:latin typeface="+mj-lt"/>
              </a:rPr>
              <a:t>und</a:t>
            </a:r>
            <a:br>
              <a:rPr lang="de-DE" altLang="de-DE" sz="2000" b="1" u="sng" dirty="0">
                <a:solidFill>
                  <a:srgbClr val="0000FF"/>
                </a:solidFill>
                <a:effectLst>
                  <a:outerShdw blurRad="38100" dist="38100" dir="2700000" algn="tl">
                    <a:srgbClr val="000000">
                      <a:alpha val="43137"/>
                    </a:srgbClr>
                  </a:outerShdw>
                </a:effectLst>
                <a:latin typeface="+mj-lt"/>
              </a:rPr>
            </a:br>
            <a:r>
              <a:rPr lang="de-DE" altLang="de-DE" sz="2000" b="1" dirty="0">
                <a:solidFill>
                  <a:srgbClr val="0000FF"/>
                </a:solidFill>
                <a:effectLst>
                  <a:outerShdw blurRad="38100" dist="38100" dir="2700000" algn="tl">
                    <a:srgbClr val="000000">
                      <a:alpha val="43137"/>
                    </a:srgbClr>
                  </a:outerShdw>
                </a:effectLst>
                <a:latin typeface="+mj-lt"/>
              </a:rPr>
              <a:t>Einsatzhorn</a:t>
            </a:r>
          </a:p>
        </p:txBody>
      </p:sp>
      <p:sp>
        <p:nvSpPr>
          <p:cNvPr id="1000457" name="AutoShape 9">
            <a:extLst>
              <a:ext uri="{FF2B5EF4-FFF2-40B4-BE49-F238E27FC236}">
                <a16:creationId xmlns:a16="http://schemas.microsoft.com/office/drawing/2014/main" id="{2AB6F695-955C-FBFC-CB6D-CB3A2F641C5E}"/>
              </a:ext>
            </a:extLst>
          </p:cNvPr>
          <p:cNvSpPr>
            <a:spLocks noChangeArrowheads="1"/>
          </p:cNvSpPr>
          <p:nvPr/>
        </p:nvSpPr>
        <p:spPr bwMode="auto">
          <a:xfrm>
            <a:off x="0" y="3444875"/>
            <a:ext cx="2209800" cy="1524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Rechte bei</a:t>
            </a:r>
          </a:p>
          <a:p>
            <a:pPr algn="ctr" eaLnBrk="1" hangingPunct="1">
              <a:spcBef>
                <a:spcPct val="0"/>
              </a:spcBef>
            </a:pPr>
            <a:r>
              <a:rPr lang="de-DE" altLang="de-DE" sz="2000"/>
              <a:t>Inanspruchnahme</a:t>
            </a:r>
          </a:p>
        </p:txBody>
      </p:sp>
      <p:pic>
        <p:nvPicPr>
          <p:cNvPr id="69640" name="Picture 10" descr="Zusammenfassung">
            <a:extLst>
              <a:ext uri="{FF2B5EF4-FFF2-40B4-BE49-F238E27FC236}">
                <a16:creationId xmlns:a16="http://schemas.microsoft.com/office/drawing/2014/main" id="{7FA6A44D-4212-D3FD-46AD-433FC4BE290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476250"/>
            <a:ext cx="3840163" cy="858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41" name="Rectangle 11">
            <a:extLst>
              <a:ext uri="{FF2B5EF4-FFF2-40B4-BE49-F238E27FC236}">
                <a16:creationId xmlns:a16="http://schemas.microsoft.com/office/drawing/2014/main" id="{056EB737-1AC9-E0FB-7F70-A9DAB228C05B}"/>
              </a:ext>
            </a:extLst>
          </p:cNvPr>
          <p:cNvSpPr>
            <a:spLocks noGrp="1" noChangeArrowheads="1"/>
          </p:cNvSpPr>
          <p:nvPr>
            <p:ph type="title" idx="4294967295"/>
          </p:nvPr>
        </p:nvSpPr>
        <p:spPr/>
        <p:txBody>
          <a:bodyPr/>
          <a:lstStyle/>
          <a:p>
            <a:pPr eaLnBrk="1" hangingPunct="1"/>
            <a:r>
              <a:rPr lang="de-DE" altLang="de-DE"/>
              <a:t>Straßenverkehrsordnung (StVO) Wegerechte</a:t>
            </a:r>
          </a:p>
        </p:txBody>
      </p:sp>
      <p:sp>
        <p:nvSpPr>
          <p:cNvPr id="69642" name="Rectangle 12">
            <a:extLst>
              <a:ext uri="{FF2B5EF4-FFF2-40B4-BE49-F238E27FC236}">
                <a16:creationId xmlns:a16="http://schemas.microsoft.com/office/drawing/2014/main" id="{3488C911-F466-DDD4-C9D1-470BE3758267}"/>
              </a:ext>
            </a:extLst>
          </p:cNvPr>
          <p:cNvSpPr>
            <a:spLocks noChangeArrowheads="1"/>
          </p:cNvSpPr>
          <p:nvPr/>
        </p:nvSpPr>
        <p:spPr bwMode="auto">
          <a:xfrm>
            <a:off x="2159000" y="1143000"/>
            <a:ext cx="3276600" cy="685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Sonderrecht § 35 (1) StVO</a:t>
            </a:r>
          </a:p>
        </p:txBody>
      </p:sp>
      <p:sp>
        <p:nvSpPr>
          <p:cNvPr id="69643" name="Rectangle 13">
            <a:extLst>
              <a:ext uri="{FF2B5EF4-FFF2-40B4-BE49-F238E27FC236}">
                <a16:creationId xmlns:a16="http://schemas.microsoft.com/office/drawing/2014/main" id="{8608F487-DEE5-61B2-4190-3CF8FB474736}"/>
              </a:ext>
            </a:extLst>
          </p:cNvPr>
          <p:cNvSpPr>
            <a:spLocks noChangeArrowheads="1"/>
          </p:cNvSpPr>
          <p:nvPr/>
        </p:nvSpPr>
        <p:spPr bwMode="auto">
          <a:xfrm>
            <a:off x="5435600" y="1143000"/>
            <a:ext cx="3124200" cy="6858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 Wegerecht § 38 (1) StVO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0450"/>
                                        </p:tgtEl>
                                        <p:attrNameLst>
                                          <p:attrName>style.visibility</p:attrName>
                                        </p:attrNameLst>
                                      </p:cBhvr>
                                      <p:to>
                                        <p:strVal val="visible"/>
                                      </p:to>
                                    </p:set>
                                    <p:animEffect transition="in" filter="blinds(horizontal)">
                                      <p:cBhvr>
                                        <p:cTn id="7" dur="500"/>
                                        <p:tgtEl>
                                          <p:spTgt spid="1000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0453"/>
                                        </p:tgtEl>
                                        <p:attrNameLst>
                                          <p:attrName>style.visibility</p:attrName>
                                        </p:attrNameLst>
                                      </p:cBhvr>
                                      <p:to>
                                        <p:strVal val="visible"/>
                                      </p:to>
                                    </p:set>
                                    <p:animEffect transition="in" filter="blinds(horizontal)">
                                      <p:cBhvr>
                                        <p:cTn id="12" dur="500"/>
                                        <p:tgtEl>
                                          <p:spTgt spid="1000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00455"/>
                                        </p:tgtEl>
                                        <p:attrNameLst>
                                          <p:attrName>style.visibility</p:attrName>
                                        </p:attrNameLst>
                                      </p:cBhvr>
                                      <p:to>
                                        <p:strVal val="visible"/>
                                      </p:to>
                                    </p:set>
                                    <p:animEffect transition="in" filter="blinds(horizontal)">
                                      <p:cBhvr>
                                        <p:cTn id="17" dur="500"/>
                                        <p:tgtEl>
                                          <p:spTgt spid="10004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0457"/>
                                        </p:tgtEl>
                                        <p:attrNameLst>
                                          <p:attrName>style.visibility</p:attrName>
                                        </p:attrNameLst>
                                      </p:cBhvr>
                                      <p:to>
                                        <p:strVal val="visible"/>
                                      </p:to>
                                    </p:set>
                                    <p:animEffect transition="in" filter="blinds(horizontal)">
                                      <p:cBhvr>
                                        <p:cTn id="22" dur="500"/>
                                        <p:tgtEl>
                                          <p:spTgt spid="10004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00454"/>
                                        </p:tgtEl>
                                        <p:attrNameLst>
                                          <p:attrName>style.visibility</p:attrName>
                                        </p:attrNameLst>
                                      </p:cBhvr>
                                      <p:to>
                                        <p:strVal val="visible"/>
                                      </p:to>
                                    </p:set>
                                    <p:animEffect transition="in" filter="blinds(horizontal)">
                                      <p:cBhvr>
                                        <p:cTn id="27" dur="500"/>
                                        <p:tgtEl>
                                          <p:spTgt spid="10004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00456"/>
                                        </p:tgtEl>
                                        <p:attrNameLst>
                                          <p:attrName>style.visibility</p:attrName>
                                        </p:attrNameLst>
                                      </p:cBhvr>
                                      <p:to>
                                        <p:strVal val="visible"/>
                                      </p:to>
                                    </p:set>
                                    <p:animEffect transition="in" filter="blinds(horizontal)">
                                      <p:cBhvr>
                                        <p:cTn id="32" dur="500"/>
                                        <p:tgtEl>
                                          <p:spTgt spid="1000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0" grpId="0" animBg="1"/>
      <p:bldP spid="1000453" grpId="0" animBg="1"/>
      <p:bldP spid="1000454" grpId="0" animBg="1"/>
      <p:bldP spid="1000455" grpId="0" animBg="1"/>
      <p:bldP spid="1000456" grpId="0" animBg="1"/>
      <p:bldP spid="10004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ußzeilenplatzhalter 2">
            <a:extLst>
              <a:ext uri="{FF2B5EF4-FFF2-40B4-BE49-F238E27FC236}">
                <a16:creationId xmlns:a16="http://schemas.microsoft.com/office/drawing/2014/main" id="{6EB6B17E-B7A0-36B6-5604-C51C10E87CF4}"/>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2B9790AB-870D-4086-B187-12002FC8C5F7}" type="slidenum">
              <a:rPr lang="de-DE" altLang="de-DE" sz="1600" smtClean="0">
                <a:solidFill>
                  <a:schemeClr val="bg1"/>
                </a:solidFill>
              </a:rPr>
              <a:pPr>
                <a:spcBef>
                  <a:spcPct val="0"/>
                </a:spcBef>
              </a:pPr>
              <a:t>35</a:t>
            </a:fld>
            <a:r>
              <a:rPr lang="de-DE" altLang="de-DE" sz="1600" dirty="0">
                <a:solidFill>
                  <a:schemeClr val="bg1"/>
                </a:solidFill>
              </a:rPr>
              <a:t>                                                                            </a:t>
            </a:r>
          </a:p>
        </p:txBody>
      </p:sp>
      <p:pic>
        <p:nvPicPr>
          <p:cNvPr id="70658" name="Picture 8" descr="Zusammenfassung">
            <a:extLst>
              <a:ext uri="{FF2B5EF4-FFF2-40B4-BE49-F238E27FC236}">
                <a16:creationId xmlns:a16="http://schemas.microsoft.com/office/drawing/2014/main" id="{11E56498-8B9E-46B7-65DD-5FECE080390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476250"/>
            <a:ext cx="3840163"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1474" name="AutoShape 2">
            <a:extLst>
              <a:ext uri="{FF2B5EF4-FFF2-40B4-BE49-F238E27FC236}">
                <a16:creationId xmlns:a16="http://schemas.microsoft.com/office/drawing/2014/main" id="{77496E06-26B5-60B7-0A96-A9324B74ED50}"/>
              </a:ext>
            </a:extLst>
          </p:cNvPr>
          <p:cNvSpPr>
            <a:spLocks noChangeArrowheads="1"/>
          </p:cNvSpPr>
          <p:nvPr/>
        </p:nvSpPr>
        <p:spPr bwMode="auto">
          <a:xfrm>
            <a:off x="0" y="1870075"/>
            <a:ext cx="2209800" cy="1524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Pflichten der</a:t>
            </a:r>
          </a:p>
          <a:p>
            <a:pPr algn="ctr" eaLnBrk="1" hangingPunct="1">
              <a:spcBef>
                <a:spcPct val="0"/>
              </a:spcBef>
            </a:pPr>
            <a:r>
              <a:rPr lang="de-DE" altLang="de-DE" sz="2000"/>
              <a:t>Bevorrechtigten?</a:t>
            </a:r>
          </a:p>
        </p:txBody>
      </p:sp>
      <p:sp>
        <p:nvSpPr>
          <p:cNvPr id="1001475" name="Rectangle 3">
            <a:extLst>
              <a:ext uri="{FF2B5EF4-FFF2-40B4-BE49-F238E27FC236}">
                <a16:creationId xmlns:a16="http://schemas.microsoft.com/office/drawing/2014/main" id="{DEDF391B-B92F-C1E0-101D-85BC770D787C}"/>
              </a:ext>
            </a:extLst>
          </p:cNvPr>
          <p:cNvSpPr>
            <a:spLocks noChangeArrowheads="1"/>
          </p:cNvSpPr>
          <p:nvPr/>
        </p:nvSpPr>
        <p:spPr bwMode="auto">
          <a:xfrm>
            <a:off x="2209800" y="1844675"/>
            <a:ext cx="3276600" cy="1549400"/>
          </a:xfrm>
          <a:prstGeom prst="rect">
            <a:avLst/>
          </a:prstGeom>
          <a:solidFill>
            <a:schemeClr val="hlink">
              <a:alpha val="20000"/>
            </a:schemeClr>
          </a:solidFill>
          <a:ln w="9525">
            <a:solidFill>
              <a:schemeClr val="tx1"/>
            </a:solidFill>
            <a:miter lim="800000"/>
            <a:headEnd/>
            <a:tailEnd/>
          </a:ln>
          <a:effectLst/>
        </p:spPr>
        <p:txBody>
          <a:bodyPr wrap="none" anchor="ctr"/>
          <a:lstStyle/>
          <a:p>
            <a:pPr algn="ctr" eaLnBrk="1" hangingPunct="1">
              <a:defRPr/>
            </a:pPr>
            <a:r>
              <a:rPr lang="de-DE" altLang="de-DE" sz="2000" b="1"/>
              <a:t>Beachtung </a:t>
            </a:r>
            <a:r>
              <a:rPr lang="de-DE" altLang="de-DE" sz="2000" b="1">
                <a:solidFill>
                  <a:srgbClr val="FF0000"/>
                </a:solidFill>
                <a:effectLst>
                  <a:outerShdw blurRad="38100" dist="38100" dir="2700000" algn="tl">
                    <a:srgbClr val="000000"/>
                  </a:outerShdw>
                </a:effectLst>
              </a:rPr>
              <a:t>§ 35 (8) StVO</a:t>
            </a:r>
          </a:p>
          <a:p>
            <a:pPr algn="ctr" eaLnBrk="1" hangingPunct="1">
              <a:buFont typeface="DINEngschrift" pitchFamily="2" charset="2"/>
              <a:buNone/>
              <a:defRPr/>
            </a:pPr>
            <a:endParaRPr lang="de-DE" altLang="de-DE" sz="2000" b="1"/>
          </a:p>
        </p:txBody>
      </p:sp>
      <p:sp>
        <p:nvSpPr>
          <p:cNvPr id="1001476" name="Rectangle 4">
            <a:extLst>
              <a:ext uri="{FF2B5EF4-FFF2-40B4-BE49-F238E27FC236}">
                <a16:creationId xmlns:a16="http://schemas.microsoft.com/office/drawing/2014/main" id="{9D1F56C3-DE9E-16BC-7944-F769AB780D2F}"/>
              </a:ext>
            </a:extLst>
          </p:cNvPr>
          <p:cNvSpPr>
            <a:spLocks noChangeArrowheads="1"/>
          </p:cNvSpPr>
          <p:nvPr/>
        </p:nvSpPr>
        <p:spPr bwMode="auto">
          <a:xfrm>
            <a:off x="2209800" y="3394075"/>
            <a:ext cx="3276600" cy="1600200"/>
          </a:xfrm>
          <a:prstGeom prst="rect">
            <a:avLst/>
          </a:prstGeom>
          <a:solidFill>
            <a:schemeClr val="hlink">
              <a:alpha val="2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Keine</a:t>
            </a:r>
          </a:p>
        </p:txBody>
      </p:sp>
      <p:sp>
        <p:nvSpPr>
          <p:cNvPr id="1001477" name="Rectangle 5">
            <a:extLst>
              <a:ext uri="{FF2B5EF4-FFF2-40B4-BE49-F238E27FC236}">
                <a16:creationId xmlns:a16="http://schemas.microsoft.com/office/drawing/2014/main" id="{6D0F8062-D2FF-FD23-F179-084D49ADEAEF}"/>
              </a:ext>
            </a:extLst>
          </p:cNvPr>
          <p:cNvSpPr>
            <a:spLocks noChangeArrowheads="1"/>
          </p:cNvSpPr>
          <p:nvPr/>
        </p:nvSpPr>
        <p:spPr bwMode="auto">
          <a:xfrm>
            <a:off x="5486400" y="1844675"/>
            <a:ext cx="3124200" cy="1549400"/>
          </a:xfrm>
          <a:prstGeom prst="rect">
            <a:avLst/>
          </a:prstGeom>
          <a:solidFill>
            <a:schemeClr val="hlink">
              <a:alpha val="2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Beachtung der </a:t>
            </a:r>
          </a:p>
          <a:p>
            <a:pPr algn="ctr" eaLnBrk="1" hangingPunct="1">
              <a:spcBef>
                <a:spcPct val="0"/>
              </a:spcBef>
            </a:pPr>
            <a:r>
              <a:rPr lang="de-DE" altLang="de-DE" sz="2000"/>
              <a:t>Vorschriften der StVO</a:t>
            </a:r>
          </a:p>
        </p:txBody>
      </p:sp>
      <p:sp>
        <p:nvSpPr>
          <p:cNvPr id="1001478" name="Rectangle 6">
            <a:extLst>
              <a:ext uri="{FF2B5EF4-FFF2-40B4-BE49-F238E27FC236}">
                <a16:creationId xmlns:a16="http://schemas.microsoft.com/office/drawing/2014/main" id="{27E4383D-939B-D054-8D55-3877879A6799}"/>
              </a:ext>
            </a:extLst>
          </p:cNvPr>
          <p:cNvSpPr>
            <a:spLocks noChangeArrowheads="1"/>
          </p:cNvSpPr>
          <p:nvPr/>
        </p:nvSpPr>
        <p:spPr bwMode="auto">
          <a:xfrm>
            <a:off x="5486400" y="3394075"/>
            <a:ext cx="3124200" cy="1600200"/>
          </a:xfrm>
          <a:prstGeom prst="rect">
            <a:avLst/>
          </a:prstGeom>
          <a:solidFill>
            <a:schemeClr val="hlink">
              <a:alpha val="20000"/>
            </a:schemeClr>
          </a:solidFill>
          <a:ln w="9525">
            <a:solidFill>
              <a:schemeClr val="tx1"/>
            </a:solidFill>
            <a:miter lim="800000"/>
            <a:headEnd/>
            <a:tailEnd/>
          </a:ln>
          <a:effectLst/>
        </p:spPr>
        <p:txBody>
          <a:bodyPr wrap="none" anchor="ct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de-DE" altLang="de-DE" sz="2000" b="1">
                <a:solidFill>
                  <a:srgbClr val="FF0000"/>
                </a:solidFill>
                <a:effectLst>
                  <a:outerShdw blurRad="38100" dist="38100" dir="2700000" algn="tl">
                    <a:srgbClr val="000000"/>
                  </a:outerShdw>
                </a:effectLst>
                <a:latin typeface="Arial" panose="020B0604020202020204" pitchFamily="34" charset="0"/>
              </a:rPr>
              <a:t>Sofort</a:t>
            </a:r>
          </a:p>
          <a:p>
            <a:pPr algn="ctr" eaLnBrk="1" hangingPunct="1">
              <a:defRPr/>
            </a:pPr>
            <a:r>
              <a:rPr lang="de-DE" altLang="de-DE" sz="2000" b="1">
                <a:solidFill>
                  <a:srgbClr val="FF0000"/>
                </a:solidFill>
                <a:effectLst>
                  <a:outerShdw blurRad="38100" dist="38100" dir="2700000" algn="tl">
                    <a:srgbClr val="000000"/>
                  </a:outerShdw>
                </a:effectLst>
                <a:latin typeface="Arial" panose="020B0604020202020204" pitchFamily="34" charset="0"/>
              </a:rPr>
              <a:t>freie Bahn schaffen</a:t>
            </a:r>
          </a:p>
        </p:txBody>
      </p:sp>
      <p:sp>
        <p:nvSpPr>
          <p:cNvPr id="1001479" name="AutoShape 7">
            <a:extLst>
              <a:ext uri="{FF2B5EF4-FFF2-40B4-BE49-F238E27FC236}">
                <a16:creationId xmlns:a16="http://schemas.microsoft.com/office/drawing/2014/main" id="{4DA9B1BC-3D6F-A33B-2AD5-8CE5DD5FE47D}"/>
              </a:ext>
            </a:extLst>
          </p:cNvPr>
          <p:cNvSpPr>
            <a:spLocks noChangeArrowheads="1"/>
          </p:cNvSpPr>
          <p:nvPr/>
        </p:nvSpPr>
        <p:spPr bwMode="auto">
          <a:xfrm>
            <a:off x="0" y="3394075"/>
            <a:ext cx="2209800" cy="1524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Pflichten </a:t>
            </a:r>
          </a:p>
          <a:p>
            <a:pPr algn="ctr" eaLnBrk="1" hangingPunct="1">
              <a:spcBef>
                <a:spcPct val="0"/>
              </a:spcBef>
            </a:pPr>
            <a:r>
              <a:rPr lang="de-DE" altLang="de-DE" sz="2000"/>
              <a:t>anderer</a:t>
            </a:r>
          </a:p>
          <a:p>
            <a:pPr algn="ctr" eaLnBrk="1" hangingPunct="1">
              <a:spcBef>
                <a:spcPct val="0"/>
              </a:spcBef>
            </a:pPr>
            <a:r>
              <a:rPr lang="de-DE" altLang="de-DE" sz="2000"/>
              <a:t>Verkehrs-</a:t>
            </a:r>
          </a:p>
          <a:p>
            <a:pPr algn="ctr" eaLnBrk="1" hangingPunct="1">
              <a:spcBef>
                <a:spcPct val="0"/>
              </a:spcBef>
            </a:pPr>
            <a:r>
              <a:rPr lang="de-DE" altLang="de-DE" sz="2000"/>
              <a:t>teilnehmer?</a:t>
            </a:r>
          </a:p>
        </p:txBody>
      </p:sp>
      <p:sp>
        <p:nvSpPr>
          <p:cNvPr id="70665" name="Rectangle 11">
            <a:extLst>
              <a:ext uri="{FF2B5EF4-FFF2-40B4-BE49-F238E27FC236}">
                <a16:creationId xmlns:a16="http://schemas.microsoft.com/office/drawing/2014/main" id="{136280E1-4D15-707F-BE97-846B62BF9254}"/>
              </a:ext>
            </a:extLst>
          </p:cNvPr>
          <p:cNvSpPr>
            <a:spLocks noGrp="1" noChangeArrowheads="1"/>
          </p:cNvSpPr>
          <p:nvPr>
            <p:ph type="title" idx="4294967295"/>
          </p:nvPr>
        </p:nvSpPr>
        <p:spPr/>
        <p:txBody>
          <a:bodyPr/>
          <a:lstStyle/>
          <a:p>
            <a:pPr eaLnBrk="1" hangingPunct="1"/>
            <a:r>
              <a:rPr lang="de-DE" altLang="de-DE"/>
              <a:t>Straßenverkehrsordnung (StVO) Wegerechte</a:t>
            </a:r>
          </a:p>
        </p:txBody>
      </p:sp>
      <p:sp>
        <p:nvSpPr>
          <p:cNvPr id="70666" name="Rectangle 17">
            <a:extLst>
              <a:ext uri="{FF2B5EF4-FFF2-40B4-BE49-F238E27FC236}">
                <a16:creationId xmlns:a16="http://schemas.microsoft.com/office/drawing/2014/main" id="{A7F3AD83-E23D-7C0D-1801-3EA458D9E6E5}"/>
              </a:ext>
            </a:extLst>
          </p:cNvPr>
          <p:cNvSpPr>
            <a:spLocks noChangeArrowheads="1"/>
          </p:cNvSpPr>
          <p:nvPr/>
        </p:nvSpPr>
        <p:spPr bwMode="auto">
          <a:xfrm>
            <a:off x="2159000" y="1143000"/>
            <a:ext cx="3276600" cy="685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Sonderrecht § 35 (1) StVO</a:t>
            </a:r>
          </a:p>
        </p:txBody>
      </p:sp>
      <p:sp>
        <p:nvSpPr>
          <p:cNvPr id="70667" name="Rectangle 18">
            <a:extLst>
              <a:ext uri="{FF2B5EF4-FFF2-40B4-BE49-F238E27FC236}">
                <a16:creationId xmlns:a16="http://schemas.microsoft.com/office/drawing/2014/main" id="{A5389A92-CEEB-9084-9DCE-D06DBFB2D59B}"/>
              </a:ext>
            </a:extLst>
          </p:cNvPr>
          <p:cNvSpPr>
            <a:spLocks noChangeArrowheads="1"/>
          </p:cNvSpPr>
          <p:nvPr/>
        </p:nvSpPr>
        <p:spPr bwMode="auto">
          <a:xfrm>
            <a:off x="5435600" y="1143000"/>
            <a:ext cx="3124200" cy="6858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sz="2000"/>
              <a:t>// Wegerecht § 38 (1) StVO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1474"/>
                                        </p:tgtEl>
                                        <p:attrNameLst>
                                          <p:attrName>style.visibility</p:attrName>
                                        </p:attrNameLst>
                                      </p:cBhvr>
                                      <p:to>
                                        <p:strVal val="visible"/>
                                      </p:to>
                                    </p:set>
                                    <p:animEffect transition="in" filter="blinds(horizontal)">
                                      <p:cBhvr>
                                        <p:cTn id="7" dur="500"/>
                                        <p:tgtEl>
                                          <p:spTgt spid="1001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1475"/>
                                        </p:tgtEl>
                                        <p:attrNameLst>
                                          <p:attrName>style.visibility</p:attrName>
                                        </p:attrNameLst>
                                      </p:cBhvr>
                                      <p:to>
                                        <p:strVal val="visible"/>
                                      </p:to>
                                    </p:set>
                                    <p:animEffect transition="in" filter="blinds(horizontal)">
                                      <p:cBhvr>
                                        <p:cTn id="12" dur="500"/>
                                        <p:tgtEl>
                                          <p:spTgt spid="10014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01477"/>
                                        </p:tgtEl>
                                        <p:attrNameLst>
                                          <p:attrName>style.visibility</p:attrName>
                                        </p:attrNameLst>
                                      </p:cBhvr>
                                      <p:to>
                                        <p:strVal val="visible"/>
                                      </p:to>
                                    </p:set>
                                    <p:animEffect transition="in" filter="blinds(horizontal)">
                                      <p:cBhvr>
                                        <p:cTn id="17" dur="500"/>
                                        <p:tgtEl>
                                          <p:spTgt spid="10014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1479"/>
                                        </p:tgtEl>
                                        <p:attrNameLst>
                                          <p:attrName>style.visibility</p:attrName>
                                        </p:attrNameLst>
                                      </p:cBhvr>
                                      <p:to>
                                        <p:strVal val="visible"/>
                                      </p:to>
                                    </p:set>
                                    <p:animEffect transition="in" filter="blinds(horizontal)">
                                      <p:cBhvr>
                                        <p:cTn id="22" dur="500"/>
                                        <p:tgtEl>
                                          <p:spTgt spid="10014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01476"/>
                                        </p:tgtEl>
                                        <p:attrNameLst>
                                          <p:attrName>style.visibility</p:attrName>
                                        </p:attrNameLst>
                                      </p:cBhvr>
                                      <p:to>
                                        <p:strVal val="visible"/>
                                      </p:to>
                                    </p:set>
                                    <p:animEffect transition="in" filter="blinds(horizontal)">
                                      <p:cBhvr>
                                        <p:cTn id="27" dur="500"/>
                                        <p:tgtEl>
                                          <p:spTgt spid="10014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01478"/>
                                        </p:tgtEl>
                                        <p:attrNameLst>
                                          <p:attrName>style.visibility</p:attrName>
                                        </p:attrNameLst>
                                      </p:cBhvr>
                                      <p:to>
                                        <p:strVal val="visible"/>
                                      </p:to>
                                    </p:set>
                                    <p:animEffect transition="in" filter="blinds(horizontal)">
                                      <p:cBhvr>
                                        <p:cTn id="32" dur="500"/>
                                        <p:tgtEl>
                                          <p:spTgt spid="1001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4" grpId="0" animBg="1"/>
      <p:bldP spid="1001475" grpId="0" animBg="1"/>
      <p:bldP spid="1001476" grpId="0" animBg="1"/>
      <p:bldP spid="1001477" grpId="0" animBg="1"/>
      <p:bldP spid="1001478" grpId="0" animBg="1"/>
      <p:bldP spid="100147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ußzeilenplatzhalter 1">
            <a:extLst>
              <a:ext uri="{FF2B5EF4-FFF2-40B4-BE49-F238E27FC236}">
                <a16:creationId xmlns:a16="http://schemas.microsoft.com/office/drawing/2014/main" id="{9CC6DBFD-B5BA-3BFB-0F90-339873EBBFA6}"/>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43622408-1346-4155-8EB6-07CA7E4E5979}" type="slidenum">
              <a:rPr lang="de-DE" altLang="de-DE" sz="1600" smtClean="0">
                <a:solidFill>
                  <a:schemeClr val="bg1"/>
                </a:solidFill>
              </a:rPr>
              <a:pPr>
                <a:spcBef>
                  <a:spcPct val="0"/>
                </a:spcBef>
              </a:pPr>
              <a:t>36</a:t>
            </a:fld>
            <a:r>
              <a:rPr lang="de-DE" altLang="de-DE" sz="1600" dirty="0">
                <a:solidFill>
                  <a:schemeClr val="bg1"/>
                </a:solidFill>
              </a:rPr>
              <a:t>                                                                            </a:t>
            </a:r>
          </a:p>
        </p:txBody>
      </p:sp>
      <p:pic>
        <p:nvPicPr>
          <p:cNvPr id="72706" name="Picture 9">
            <a:extLst>
              <a:ext uri="{FF2B5EF4-FFF2-40B4-BE49-F238E27FC236}">
                <a16:creationId xmlns:a16="http://schemas.microsoft.com/office/drawing/2014/main" id="{B6A98AD7-A3B9-566A-9739-6CA56D202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7" name="Text Box 2">
            <a:extLst>
              <a:ext uri="{FF2B5EF4-FFF2-40B4-BE49-F238E27FC236}">
                <a16:creationId xmlns:a16="http://schemas.microsoft.com/office/drawing/2014/main" id="{4275C093-8DAA-AC44-3F92-BFE4C0968619}"/>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72708" name="Rectangle 3">
            <a:extLst>
              <a:ext uri="{FF2B5EF4-FFF2-40B4-BE49-F238E27FC236}">
                <a16:creationId xmlns:a16="http://schemas.microsoft.com/office/drawing/2014/main" id="{3BA46E38-30D0-D652-1AE4-1E54970DB044}"/>
              </a:ext>
            </a:extLst>
          </p:cNvPr>
          <p:cNvSpPr>
            <a:spLocks noGrp="1" noChangeArrowheads="1"/>
          </p:cNvSpPr>
          <p:nvPr>
            <p:ph type="title" idx="4294967295"/>
          </p:nvPr>
        </p:nvSpPr>
        <p:spPr>
          <a:xfrm>
            <a:off x="0" y="0"/>
            <a:ext cx="8377238" cy="365125"/>
          </a:xfrm>
          <a:noFill/>
        </p:spPr>
        <p:txBody>
          <a:bodyPr>
            <a:spAutoFit/>
          </a:bodyPr>
          <a:lstStyle/>
          <a:p>
            <a:pPr eaLnBrk="1" hangingPunct="1"/>
            <a:r>
              <a:rPr lang="de-DE" altLang="de-DE"/>
              <a:t> Straßenverkehrsgesetz (StVG)</a:t>
            </a:r>
            <a:endParaRPr lang="de-DE" altLang="de-DE" sz="1400" b="0">
              <a:solidFill>
                <a:schemeClr val="tx1"/>
              </a:solidFill>
            </a:endParaRPr>
          </a:p>
        </p:txBody>
      </p:sp>
      <p:sp>
        <p:nvSpPr>
          <p:cNvPr id="72709" name="Text Box 4">
            <a:extLst>
              <a:ext uri="{FF2B5EF4-FFF2-40B4-BE49-F238E27FC236}">
                <a16:creationId xmlns:a16="http://schemas.microsoft.com/office/drawing/2014/main" id="{DD461A29-4EC7-42A0-53D2-5F8C6E8A811B}"/>
              </a:ext>
            </a:extLst>
          </p:cNvPr>
          <p:cNvSpPr txBox="1">
            <a:spLocks noChangeArrowheads="1"/>
          </p:cNvSpPr>
          <p:nvPr/>
        </p:nvSpPr>
        <p:spPr bwMode="auto">
          <a:xfrm>
            <a:off x="0" y="455613"/>
            <a:ext cx="8305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1033463" indent="-457200">
              <a:defRPr sz="2400">
                <a:solidFill>
                  <a:schemeClr val="tx1"/>
                </a:solidFill>
                <a:latin typeface="Arial" panose="020B0604020202020204" pitchFamily="34" charset="0"/>
              </a:defRPr>
            </a:lvl2pPr>
            <a:lvl3pPr marL="1681163" indent="-457200">
              <a:defRPr sz="2400">
                <a:solidFill>
                  <a:schemeClr val="tx1"/>
                </a:solidFill>
                <a:latin typeface="Arial" panose="020B0604020202020204" pitchFamily="34" charset="0"/>
              </a:defRPr>
            </a:lvl3pPr>
            <a:lvl4pPr marL="2328863" indent="-457200">
              <a:defRPr sz="2400">
                <a:solidFill>
                  <a:schemeClr val="tx1"/>
                </a:solidFill>
                <a:latin typeface="Arial" panose="020B0604020202020204" pitchFamily="34" charset="0"/>
              </a:defRPr>
            </a:lvl4pPr>
            <a:lvl5pPr marL="2976563" indent="-457200">
              <a:defRPr sz="2400">
                <a:solidFill>
                  <a:schemeClr val="tx1"/>
                </a:solidFill>
                <a:latin typeface="Arial" panose="020B0604020202020204" pitchFamily="34" charset="0"/>
              </a:defRPr>
            </a:lvl5pPr>
            <a:lvl6pPr marL="3433763" indent="-457200" eaLnBrk="0" fontAlgn="base" hangingPunct="0">
              <a:spcBef>
                <a:spcPct val="0"/>
              </a:spcBef>
              <a:spcAft>
                <a:spcPct val="0"/>
              </a:spcAft>
              <a:defRPr sz="2400">
                <a:solidFill>
                  <a:schemeClr val="tx1"/>
                </a:solidFill>
                <a:latin typeface="Arial" panose="020B0604020202020204" pitchFamily="34" charset="0"/>
              </a:defRPr>
            </a:lvl6pPr>
            <a:lvl7pPr marL="3890963" indent="-457200" eaLnBrk="0" fontAlgn="base" hangingPunct="0">
              <a:spcBef>
                <a:spcPct val="0"/>
              </a:spcBef>
              <a:spcAft>
                <a:spcPct val="0"/>
              </a:spcAft>
              <a:defRPr sz="2400">
                <a:solidFill>
                  <a:schemeClr val="tx1"/>
                </a:solidFill>
                <a:latin typeface="Arial" panose="020B0604020202020204" pitchFamily="34" charset="0"/>
              </a:defRPr>
            </a:lvl7pPr>
            <a:lvl8pPr marL="4348163" indent="-457200" eaLnBrk="0" fontAlgn="base" hangingPunct="0">
              <a:spcBef>
                <a:spcPct val="0"/>
              </a:spcBef>
              <a:spcAft>
                <a:spcPct val="0"/>
              </a:spcAft>
              <a:defRPr sz="2400">
                <a:solidFill>
                  <a:schemeClr val="tx1"/>
                </a:solidFill>
                <a:latin typeface="Arial" panose="020B0604020202020204" pitchFamily="34" charset="0"/>
              </a:defRPr>
            </a:lvl8pPr>
            <a:lvl9pPr marL="4805363" indent="-457200"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24a 0,5 Promille-Grenze, berauschende Mittel</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ußzeilenplatzhalter 1">
            <a:extLst>
              <a:ext uri="{FF2B5EF4-FFF2-40B4-BE49-F238E27FC236}">
                <a16:creationId xmlns:a16="http://schemas.microsoft.com/office/drawing/2014/main" id="{431F1365-CF47-955E-2690-433100A84851}"/>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75B8A056-7FD4-45FA-A01C-0D59F38D4702}" type="slidenum">
              <a:rPr lang="de-DE" altLang="de-DE" sz="1600" smtClean="0">
                <a:solidFill>
                  <a:schemeClr val="bg1"/>
                </a:solidFill>
              </a:rPr>
              <a:pPr>
                <a:spcBef>
                  <a:spcPct val="0"/>
                </a:spcBef>
              </a:pPr>
              <a:t>37</a:t>
            </a:fld>
            <a:r>
              <a:rPr lang="de-DE" altLang="de-DE" sz="1600" dirty="0">
                <a:solidFill>
                  <a:schemeClr val="bg1"/>
                </a:solidFill>
              </a:rPr>
              <a:t>                                                                            </a:t>
            </a:r>
          </a:p>
        </p:txBody>
      </p:sp>
      <p:sp>
        <p:nvSpPr>
          <p:cNvPr id="73730" name="Text Box 2">
            <a:extLst>
              <a:ext uri="{FF2B5EF4-FFF2-40B4-BE49-F238E27FC236}">
                <a16:creationId xmlns:a16="http://schemas.microsoft.com/office/drawing/2014/main" id="{59671AF8-3278-A324-E2F6-3DE6D4B79EC3}"/>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73731" name="Rectangle 3">
            <a:extLst>
              <a:ext uri="{FF2B5EF4-FFF2-40B4-BE49-F238E27FC236}">
                <a16:creationId xmlns:a16="http://schemas.microsoft.com/office/drawing/2014/main" id="{FA48B1F0-BC38-20F9-42A8-3F2826351440}"/>
              </a:ext>
            </a:extLst>
          </p:cNvPr>
          <p:cNvSpPr>
            <a:spLocks noGrp="1" noChangeArrowheads="1"/>
          </p:cNvSpPr>
          <p:nvPr>
            <p:ph type="title" idx="4294967295"/>
          </p:nvPr>
        </p:nvSpPr>
        <p:spPr>
          <a:xfrm>
            <a:off x="0" y="0"/>
            <a:ext cx="8377238" cy="365125"/>
          </a:xfrm>
          <a:noFill/>
        </p:spPr>
        <p:txBody>
          <a:bodyPr>
            <a:spAutoFit/>
          </a:bodyPr>
          <a:lstStyle/>
          <a:p>
            <a:pPr eaLnBrk="1" hangingPunct="1"/>
            <a:r>
              <a:rPr lang="de-DE" altLang="de-DE"/>
              <a:t> Straßenverkehrsgesetz (StVG)</a:t>
            </a:r>
            <a:endParaRPr lang="de-DE" altLang="de-DE" sz="1400" b="0">
              <a:solidFill>
                <a:schemeClr val="tx1"/>
              </a:solidFill>
            </a:endParaRPr>
          </a:p>
        </p:txBody>
      </p:sp>
      <p:sp>
        <p:nvSpPr>
          <p:cNvPr id="73732" name="Text Box 4">
            <a:extLst>
              <a:ext uri="{FF2B5EF4-FFF2-40B4-BE49-F238E27FC236}">
                <a16:creationId xmlns:a16="http://schemas.microsoft.com/office/drawing/2014/main" id="{86C9CDBC-AB55-30FD-5A2A-B0113CB68BD8}"/>
              </a:ext>
            </a:extLst>
          </p:cNvPr>
          <p:cNvSpPr txBox="1">
            <a:spLocks noChangeArrowheads="1"/>
          </p:cNvSpPr>
          <p:nvPr/>
        </p:nvSpPr>
        <p:spPr bwMode="auto">
          <a:xfrm>
            <a:off x="0" y="455613"/>
            <a:ext cx="8305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1033463" indent="-457200">
              <a:defRPr sz="2400">
                <a:solidFill>
                  <a:schemeClr val="tx1"/>
                </a:solidFill>
                <a:latin typeface="Arial" panose="020B0604020202020204" pitchFamily="34" charset="0"/>
              </a:defRPr>
            </a:lvl2pPr>
            <a:lvl3pPr marL="1681163" indent="-457200">
              <a:defRPr sz="2400">
                <a:solidFill>
                  <a:schemeClr val="tx1"/>
                </a:solidFill>
                <a:latin typeface="Arial" panose="020B0604020202020204" pitchFamily="34" charset="0"/>
              </a:defRPr>
            </a:lvl3pPr>
            <a:lvl4pPr marL="2328863" indent="-457200">
              <a:defRPr sz="2400">
                <a:solidFill>
                  <a:schemeClr val="tx1"/>
                </a:solidFill>
                <a:latin typeface="Arial" panose="020B0604020202020204" pitchFamily="34" charset="0"/>
              </a:defRPr>
            </a:lvl4pPr>
            <a:lvl5pPr marL="2976563" indent="-457200">
              <a:defRPr sz="2400">
                <a:solidFill>
                  <a:schemeClr val="tx1"/>
                </a:solidFill>
                <a:latin typeface="Arial" panose="020B0604020202020204" pitchFamily="34" charset="0"/>
              </a:defRPr>
            </a:lvl5pPr>
            <a:lvl6pPr marL="3433763" indent="-457200" eaLnBrk="0" fontAlgn="base" hangingPunct="0">
              <a:spcBef>
                <a:spcPct val="0"/>
              </a:spcBef>
              <a:spcAft>
                <a:spcPct val="0"/>
              </a:spcAft>
              <a:defRPr sz="2400">
                <a:solidFill>
                  <a:schemeClr val="tx1"/>
                </a:solidFill>
                <a:latin typeface="Arial" panose="020B0604020202020204" pitchFamily="34" charset="0"/>
              </a:defRPr>
            </a:lvl6pPr>
            <a:lvl7pPr marL="3890963" indent="-457200" eaLnBrk="0" fontAlgn="base" hangingPunct="0">
              <a:spcBef>
                <a:spcPct val="0"/>
              </a:spcBef>
              <a:spcAft>
                <a:spcPct val="0"/>
              </a:spcAft>
              <a:defRPr sz="2400">
                <a:solidFill>
                  <a:schemeClr val="tx1"/>
                </a:solidFill>
                <a:latin typeface="Arial" panose="020B0604020202020204" pitchFamily="34" charset="0"/>
              </a:defRPr>
            </a:lvl7pPr>
            <a:lvl8pPr marL="4348163" indent="-457200" eaLnBrk="0" fontAlgn="base" hangingPunct="0">
              <a:spcBef>
                <a:spcPct val="0"/>
              </a:spcBef>
              <a:spcAft>
                <a:spcPct val="0"/>
              </a:spcAft>
              <a:defRPr sz="2400">
                <a:solidFill>
                  <a:schemeClr val="tx1"/>
                </a:solidFill>
                <a:latin typeface="Arial" panose="020B0604020202020204" pitchFamily="34" charset="0"/>
              </a:defRPr>
            </a:lvl8pPr>
            <a:lvl9pPr marL="4805363" indent="-457200"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24a 0,5 Promille-Grenze, berauschende Mittel</a:t>
            </a:r>
          </a:p>
        </p:txBody>
      </p:sp>
      <p:sp>
        <p:nvSpPr>
          <p:cNvPr id="73733" name="Text Box 6">
            <a:extLst>
              <a:ext uri="{FF2B5EF4-FFF2-40B4-BE49-F238E27FC236}">
                <a16:creationId xmlns:a16="http://schemas.microsoft.com/office/drawing/2014/main" id="{ACAEACEA-DA32-05C4-3AA7-CE35EFBBF87A}"/>
              </a:ext>
            </a:extLst>
          </p:cNvPr>
          <p:cNvSpPr txBox="1">
            <a:spLocks noChangeArrowheads="1"/>
          </p:cNvSpPr>
          <p:nvPr/>
        </p:nvSpPr>
        <p:spPr bwMode="auto">
          <a:xfrm>
            <a:off x="838200" y="990600"/>
            <a:ext cx="7467600" cy="5127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1033463" indent="-457200">
              <a:defRPr sz="2400">
                <a:solidFill>
                  <a:schemeClr val="tx1"/>
                </a:solidFill>
                <a:latin typeface="Arial" panose="020B0604020202020204" pitchFamily="34" charset="0"/>
              </a:defRPr>
            </a:lvl2pPr>
            <a:lvl3pPr marL="1681163" indent="-457200">
              <a:defRPr sz="2400">
                <a:solidFill>
                  <a:schemeClr val="tx1"/>
                </a:solidFill>
                <a:latin typeface="Arial" panose="020B0604020202020204" pitchFamily="34" charset="0"/>
              </a:defRPr>
            </a:lvl3pPr>
            <a:lvl4pPr marL="2328863" indent="-457200">
              <a:defRPr sz="2400">
                <a:solidFill>
                  <a:schemeClr val="tx1"/>
                </a:solidFill>
                <a:latin typeface="Arial" panose="020B0604020202020204" pitchFamily="34" charset="0"/>
              </a:defRPr>
            </a:lvl4pPr>
            <a:lvl5pPr marL="2976563" indent="-457200">
              <a:defRPr sz="2400">
                <a:solidFill>
                  <a:schemeClr val="tx1"/>
                </a:solidFill>
                <a:latin typeface="Arial" panose="020B0604020202020204" pitchFamily="34" charset="0"/>
              </a:defRPr>
            </a:lvl5pPr>
            <a:lvl6pPr marL="3433763" indent="-457200" eaLnBrk="0" fontAlgn="base" hangingPunct="0">
              <a:spcBef>
                <a:spcPct val="0"/>
              </a:spcBef>
              <a:spcAft>
                <a:spcPct val="0"/>
              </a:spcAft>
              <a:defRPr sz="2400">
                <a:solidFill>
                  <a:schemeClr val="tx1"/>
                </a:solidFill>
                <a:latin typeface="Arial" panose="020B0604020202020204" pitchFamily="34" charset="0"/>
              </a:defRPr>
            </a:lvl6pPr>
            <a:lvl7pPr marL="3890963" indent="-457200" eaLnBrk="0" fontAlgn="base" hangingPunct="0">
              <a:spcBef>
                <a:spcPct val="0"/>
              </a:spcBef>
              <a:spcAft>
                <a:spcPct val="0"/>
              </a:spcAft>
              <a:defRPr sz="2400">
                <a:solidFill>
                  <a:schemeClr val="tx1"/>
                </a:solidFill>
                <a:latin typeface="Arial" panose="020B0604020202020204" pitchFamily="34" charset="0"/>
              </a:defRPr>
            </a:lvl7pPr>
            <a:lvl8pPr marL="4348163" indent="-457200" eaLnBrk="0" fontAlgn="base" hangingPunct="0">
              <a:spcBef>
                <a:spcPct val="0"/>
              </a:spcBef>
              <a:spcAft>
                <a:spcPct val="0"/>
              </a:spcAft>
              <a:defRPr sz="2400">
                <a:solidFill>
                  <a:schemeClr val="tx1"/>
                </a:solidFill>
                <a:latin typeface="Arial" panose="020B0604020202020204" pitchFamily="34" charset="0"/>
              </a:defRPr>
            </a:lvl8pPr>
            <a:lvl9pPr marL="4805363" indent="-4572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10000"/>
              </a:lnSpc>
              <a:spcBef>
                <a:spcPct val="50000"/>
              </a:spcBef>
            </a:pPr>
            <a:r>
              <a:rPr lang="de-DE" altLang="de-DE" b="1">
                <a:sym typeface="Monotype Sorts"/>
              </a:rPr>
              <a:t>Bis 0,5 Promille ist es ungefährlich, oder?</a:t>
            </a:r>
          </a:p>
        </p:txBody>
      </p:sp>
      <p:grpSp>
        <p:nvGrpSpPr>
          <p:cNvPr id="1010698" name="Group 10">
            <a:extLst>
              <a:ext uri="{FF2B5EF4-FFF2-40B4-BE49-F238E27FC236}">
                <a16:creationId xmlns:a16="http://schemas.microsoft.com/office/drawing/2014/main" id="{E2AA5D46-9655-8437-9610-4258F1100678}"/>
              </a:ext>
            </a:extLst>
          </p:cNvPr>
          <p:cNvGrpSpPr>
            <a:grpSpLocks/>
          </p:cNvGrpSpPr>
          <p:nvPr/>
        </p:nvGrpSpPr>
        <p:grpSpPr bwMode="auto">
          <a:xfrm>
            <a:off x="419100" y="1600200"/>
            <a:ext cx="8305800" cy="4749800"/>
            <a:chOff x="264" y="1008"/>
            <a:chExt cx="5232" cy="2992"/>
          </a:xfrm>
        </p:grpSpPr>
        <p:sp>
          <p:nvSpPr>
            <p:cNvPr id="73735" name="Text Box 5">
              <a:extLst>
                <a:ext uri="{FF2B5EF4-FFF2-40B4-BE49-F238E27FC236}">
                  <a16:creationId xmlns:a16="http://schemas.microsoft.com/office/drawing/2014/main" id="{8A9581BD-022C-00B4-B3DE-68E91CC7915B}"/>
                </a:ext>
              </a:extLst>
            </p:cNvPr>
            <p:cNvSpPr txBox="1">
              <a:spLocks noChangeArrowheads="1"/>
            </p:cNvSpPr>
            <p:nvPr/>
          </p:nvSpPr>
          <p:spPr bwMode="auto">
            <a:xfrm>
              <a:off x="264" y="1008"/>
              <a:ext cx="523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1033463" indent="-457200">
                <a:defRPr sz="2400">
                  <a:solidFill>
                    <a:schemeClr val="tx1"/>
                  </a:solidFill>
                  <a:latin typeface="Arial" panose="020B0604020202020204" pitchFamily="34" charset="0"/>
                </a:defRPr>
              </a:lvl2pPr>
              <a:lvl3pPr marL="1681163" indent="-457200">
                <a:defRPr sz="2400">
                  <a:solidFill>
                    <a:schemeClr val="tx1"/>
                  </a:solidFill>
                  <a:latin typeface="Arial" panose="020B0604020202020204" pitchFamily="34" charset="0"/>
                </a:defRPr>
              </a:lvl3pPr>
              <a:lvl4pPr marL="2328863" indent="-457200">
                <a:defRPr sz="2400">
                  <a:solidFill>
                    <a:schemeClr val="tx1"/>
                  </a:solidFill>
                  <a:latin typeface="Arial" panose="020B0604020202020204" pitchFamily="34" charset="0"/>
                </a:defRPr>
              </a:lvl4pPr>
              <a:lvl5pPr marL="2976563" indent="-457200">
                <a:defRPr sz="2400">
                  <a:solidFill>
                    <a:schemeClr val="tx1"/>
                  </a:solidFill>
                  <a:latin typeface="Arial" panose="020B0604020202020204" pitchFamily="34" charset="0"/>
                </a:defRPr>
              </a:lvl5pPr>
              <a:lvl6pPr marL="3433763" indent="-457200" eaLnBrk="0" fontAlgn="base" hangingPunct="0">
                <a:spcBef>
                  <a:spcPct val="0"/>
                </a:spcBef>
                <a:spcAft>
                  <a:spcPct val="0"/>
                </a:spcAft>
                <a:defRPr sz="2400">
                  <a:solidFill>
                    <a:schemeClr val="tx1"/>
                  </a:solidFill>
                  <a:latin typeface="Arial" panose="020B0604020202020204" pitchFamily="34" charset="0"/>
                </a:defRPr>
              </a:lvl6pPr>
              <a:lvl7pPr marL="3890963" indent="-457200" eaLnBrk="0" fontAlgn="base" hangingPunct="0">
                <a:spcBef>
                  <a:spcPct val="0"/>
                </a:spcBef>
                <a:spcAft>
                  <a:spcPct val="0"/>
                </a:spcAft>
                <a:defRPr sz="2400">
                  <a:solidFill>
                    <a:schemeClr val="tx1"/>
                  </a:solidFill>
                  <a:latin typeface="Arial" panose="020B0604020202020204" pitchFamily="34" charset="0"/>
                </a:defRPr>
              </a:lvl7pPr>
              <a:lvl8pPr marL="4348163" indent="-457200" eaLnBrk="0" fontAlgn="base" hangingPunct="0">
                <a:spcBef>
                  <a:spcPct val="0"/>
                </a:spcBef>
                <a:spcAft>
                  <a:spcPct val="0"/>
                </a:spcAft>
                <a:defRPr sz="2400">
                  <a:solidFill>
                    <a:schemeClr val="tx1"/>
                  </a:solidFill>
                  <a:latin typeface="Arial" panose="020B0604020202020204" pitchFamily="34" charset="0"/>
                </a:defRPr>
              </a:lvl8pPr>
              <a:lvl9pPr marL="4805363" indent="-4572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a:t>Für Fahranfänger während der Probezeit sowie Fahrer unter 21 Jahren gilt ein Alkoholverbot (0,0 Promille) sowie Drogenfreiheit, § 24c StVG.</a:t>
              </a:r>
              <a:endParaRPr lang="de-DE" altLang="de-DE" b="1">
                <a:sym typeface="Monotype Sorts"/>
              </a:endParaRPr>
            </a:p>
          </p:txBody>
        </p:sp>
        <p:sp>
          <p:nvSpPr>
            <p:cNvPr id="73736" name="Text Box 7">
              <a:extLst>
                <a:ext uri="{FF2B5EF4-FFF2-40B4-BE49-F238E27FC236}">
                  <a16:creationId xmlns:a16="http://schemas.microsoft.com/office/drawing/2014/main" id="{31BB81AB-5DE2-7B6A-1F0A-BEF3F5A88AFB}"/>
                </a:ext>
              </a:extLst>
            </p:cNvPr>
            <p:cNvSpPr txBox="1">
              <a:spLocks noChangeArrowheads="1"/>
            </p:cNvSpPr>
            <p:nvPr/>
          </p:nvSpPr>
          <p:spPr bwMode="auto">
            <a:xfrm>
              <a:off x="504" y="1872"/>
              <a:ext cx="4704" cy="1197"/>
            </a:xfrm>
            <a:prstGeom prst="rect">
              <a:avLst/>
            </a:prstGeom>
            <a:solidFill>
              <a:srgbClr val="FF99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1033463" indent="-457200">
                <a:defRPr sz="2400">
                  <a:solidFill>
                    <a:schemeClr val="tx1"/>
                  </a:solidFill>
                  <a:latin typeface="Arial" panose="020B0604020202020204" pitchFamily="34" charset="0"/>
                </a:defRPr>
              </a:lvl2pPr>
              <a:lvl3pPr marL="1681163" indent="-457200">
                <a:defRPr sz="2400">
                  <a:solidFill>
                    <a:schemeClr val="tx1"/>
                  </a:solidFill>
                  <a:latin typeface="Arial" panose="020B0604020202020204" pitchFamily="34" charset="0"/>
                </a:defRPr>
              </a:lvl3pPr>
              <a:lvl4pPr marL="2328863" indent="-457200">
                <a:defRPr sz="2400">
                  <a:solidFill>
                    <a:schemeClr val="tx1"/>
                  </a:solidFill>
                  <a:latin typeface="Arial" panose="020B0604020202020204" pitchFamily="34" charset="0"/>
                </a:defRPr>
              </a:lvl4pPr>
              <a:lvl5pPr marL="2976563" indent="-457200">
                <a:defRPr sz="2400">
                  <a:solidFill>
                    <a:schemeClr val="tx1"/>
                  </a:solidFill>
                  <a:latin typeface="Arial" panose="020B0604020202020204" pitchFamily="34" charset="0"/>
                </a:defRPr>
              </a:lvl5pPr>
              <a:lvl6pPr marL="3433763" indent="-457200" eaLnBrk="0" fontAlgn="base" hangingPunct="0">
                <a:spcBef>
                  <a:spcPct val="0"/>
                </a:spcBef>
                <a:spcAft>
                  <a:spcPct val="0"/>
                </a:spcAft>
                <a:defRPr sz="2400">
                  <a:solidFill>
                    <a:schemeClr val="tx1"/>
                  </a:solidFill>
                  <a:latin typeface="Arial" panose="020B0604020202020204" pitchFamily="34" charset="0"/>
                </a:defRPr>
              </a:lvl6pPr>
              <a:lvl7pPr marL="3890963" indent="-457200" eaLnBrk="0" fontAlgn="base" hangingPunct="0">
                <a:spcBef>
                  <a:spcPct val="0"/>
                </a:spcBef>
                <a:spcAft>
                  <a:spcPct val="0"/>
                </a:spcAft>
                <a:defRPr sz="2400">
                  <a:solidFill>
                    <a:schemeClr val="tx1"/>
                  </a:solidFill>
                  <a:latin typeface="Arial" panose="020B0604020202020204" pitchFamily="34" charset="0"/>
                </a:defRPr>
              </a:lvl7pPr>
              <a:lvl8pPr marL="4348163" indent="-457200" eaLnBrk="0" fontAlgn="base" hangingPunct="0">
                <a:spcBef>
                  <a:spcPct val="0"/>
                </a:spcBef>
                <a:spcAft>
                  <a:spcPct val="0"/>
                </a:spcAft>
                <a:defRPr sz="2400">
                  <a:solidFill>
                    <a:schemeClr val="tx1"/>
                  </a:solidFill>
                  <a:latin typeface="Arial" panose="020B0604020202020204" pitchFamily="34" charset="0"/>
                </a:defRPr>
              </a:lvl8pPr>
              <a:lvl9pPr marL="4805363" indent="-4572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10000"/>
                </a:lnSpc>
                <a:spcBef>
                  <a:spcPct val="50000"/>
                </a:spcBef>
              </a:pPr>
              <a:r>
                <a:rPr lang="de-DE" altLang="de-DE" b="1">
                  <a:sym typeface="Monotype Sorts"/>
                </a:rPr>
                <a:t>Bereits ab einer Blutalkoholkonzentration von </a:t>
              </a:r>
              <a:br>
                <a:rPr lang="de-DE" altLang="de-DE" b="1">
                  <a:sym typeface="Monotype Sorts"/>
                </a:rPr>
              </a:br>
              <a:r>
                <a:rPr lang="de-DE" altLang="de-DE" b="1">
                  <a:sym typeface="Monotype Sorts"/>
                </a:rPr>
                <a:t>0,3 Promille droht der Verlust der Fahrerlaubnis!</a:t>
              </a:r>
            </a:p>
            <a:p>
              <a:pPr algn="ctr">
                <a:lnSpc>
                  <a:spcPct val="110000"/>
                </a:lnSpc>
                <a:spcBef>
                  <a:spcPct val="50000"/>
                </a:spcBef>
              </a:pPr>
              <a:r>
                <a:rPr lang="de-DE" altLang="de-DE" b="1">
                  <a:sym typeface="Wingdings" panose="05000000000000000000" pitchFamily="2" charset="2"/>
                </a:rPr>
                <a:t></a:t>
              </a:r>
              <a:br>
                <a:rPr lang="de-DE" altLang="de-DE" b="1">
                  <a:sym typeface="Wingdings" panose="05000000000000000000" pitchFamily="2" charset="2"/>
                </a:rPr>
              </a:br>
              <a:r>
                <a:rPr lang="de-DE" altLang="de-DE" b="1">
                  <a:sym typeface="Wingdings" panose="05000000000000000000" pitchFamily="2" charset="2"/>
                </a:rPr>
                <a:t>Relative Fahruntüchtigkeit</a:t>
              </a:r>
              <a:endParaRPr lang="de-DE" altLang="de-DE" b="1">
                <a:sym typeface="Monotype Sorts"/>
              </a:endParaRPr>
            </a:p>
          </p:txBody>
        </p:sp>
        <p:sp>
          <p:nvSpPr>
            <p:cNvPr id="73737" name="Text Box 8">
              <a:extLst>
                <a:ext uri="{FF2B5EF4-FFF2-40B4-BE49-F238E27FC236}">
                  <a16:creationId xmlns:a16="http://schemas.microsoft.com/office/drawing/2014/main" id="{8F9A1DC7-59FE-3E8D-00E1-8ED61D639C3D}"/>
                </a:ext>
              </a:extLst>
            </p:cNvPr>
            <p:cNvSpPr txBox="1">
              <a:spLocks noChangeArrowheads="1"/>
            </p:cNvSpPr>
            <p:nvPr/>
          </p:nvSpPr>
          <p:spPr bwMode="auto">
            <a:xfrm>
              <a:off x="504" y="3171"/>
              <a:ext cx="4704" cy="829"/>
            </a:xfrm>
            <a:prstGeom prst="rect">
              <a:avLst/>
            </a:prstGeom>
            <a:solidFill>
              <a:srgbClr val="FF99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1033463" indent="-457200">
                <a:defRPr sz="2400">
                  <a:solidFill>
                    <a:schemeClr val="tx1"/>
                  </a:solidFill>
                  <a:latin typeface="Arial" panose="020B0604020202020204" pitchFamily="34" charset="0"/>
                </a:defRPr>
              </a:lvl2pPr>
              <a:lvl3pPr marL="1681163" indent="-457200">
                <a:defRPr sz="2400">
                  <a:solidFill>
                    <a:schemeClr val="tx1"/>
                  </a:solidFill>
                  <a:latin typeface="Arial" panose="020B0604020202020204" pitchFamily="34" charset="0"/>
                </a:defRPr>
              </a:lvl3pPr>
              <a:lvl4pPr marL="2328863" indent="-457200">
                <a:defRPr sz="2400">
                  <a:solidFill>
                    <a:schemeClr val="tx1"/>
                  </a:solidFill>
                  <a:latin typeface="Arial" panose="020B0604020202020204" pitchFamily="34" charset="0"/>
                </a:defRPr>
              </a:lvl4pPr>
              <a:lvl5pPr marL="2976563" indent="-457200">
                <a:defRPr sz="2400">
                  <a:solidFill>
                    <a:schemeClr val="tx1"/>
                  </a:solidFill>
                  <a:latin typeface="Arial" panose="020B0604020202020204" pitchFamily="34" charset="0"/>
                </a:defRPr>
              </a:lvl5pPr>
              <a:lvl6pPr marL="3433763" indent="-457200" eaLnBrk="0" fontAlgn="base" hangingPunct="0">
                <a:spcBef>
                  <a:spcPct val="0"/>
                </a:spcBef>
                <a:spcAft>
                  <a:spcPct val="0"/>
                </a:spcAft>
                <a:defRPr sz="2400">
                  <a:solidFill>
                    <a:schemeClr val="tx1"/>
                  </a:solidFill>
                  <a:latin typeface="Arial" panose="020B0604020202020204" pitchFamily="34" charset="0"/>
                </a:defRPr>
              </a:lvl6pPr>
              <a:lvl7pPr marL="3890963" indent="-457200" eaLnBrk="0" fontAlgn="base" hangingPunct="0">
                <a:spcBef>
                  <a:spcPct val="0"/>
                </a:spcBef>
                <a:spcAft>
                  <a:spcPct val="0"/>
                </a:spcAft>
                <a:defRPr sz="2400">
                  <a:solidFill>
                    <a:schemeClr val="tx1"/>
                  </a:solidFill>
                  <a:latin typeface="Arial" panose="020B0604020202020204" pitchFamily="34" charset="0"/>
                </a:defRPr>
              </a:lvl7pPr>
              <a:lvl8pPr marL="4348163" indent="-457200" eaLnBrk="0" fontAlgn="base" hangingPunct="0">
                <a:spcBef>
                  <a:spcPct val="0"/>
                </a:spcBef>
                <a:spcAft>
                  <a:spcPct val="0"/>
                </a:spcAft>
                <a:defRPr sz="2400">
                  <a:solidFill>
                    <a:schemeClr val="tx1"/>
                  </a:solidFill>
                  <a:latin typeface="Arial" panose="020B0604020202020204" pitchFamily="34" charset="0"/>
                </a:defRPr>
              </a:lvl8pPr>
              <a:lvl9pPr marL="4805363" indent="-4572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10000"/>
                </a:lnSpc>
                <a:spcBef>
                  <a:spcPct val="50000"/>
                </a:spcBef>
              </a:pPr>
              <a:r>
                <a:rPr lang="de-DE" altLang="de-DE" b="1">
                  <a:sym typeface="Monotype Sorts"/>
                </a:rPr>
                <a:t>Der Mensch baut durchschnittlich 0,15 Promille pro Stunde ab. Das bedeutet, dass man bei 1,2 Promille erst nach 8 Stunden wieder nüchtern ist!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0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ußzeilenplatzhalter 1">
            <a:extLst>
              <a:ext uri="{FF2B5EF4-FFF2-40B4-BE49-F238E27FC236}">
                <a16:creationId xmlns:a16="http://schemas.microsoft.com/office/drawing/2014/main" id="{35F40952-5F80-427E-BE14-AC9486ED7565}"/>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FD0AA37F-BD14-4D56-B90B-2C6715B466A3}" type="slidenum">
              <a:rPr lang="de-DE" altLang="de-DE" sz="1600" smtClean="0">
                <a:solidFill>
                  <a:schemeClr val="bg1"/>
                </a:solidFill>
              </a:rPr>
              <a:pPr>
                <a:spcBef>
                  <a:spcPct val="0"/>
                </a:spcBef>
              </a:pPr>
              <a:t>38</a:t>
            </a:fld>
            <a:r>
              <a:rPr lang="de-DE" altLang="de-DE" sz="1600" dirty="0">
                <a:solidFill>
                  <a:schemeClr val="bg1"/>
                </a:solidFill>
              </a:rPr>
              <a:t>                                                                            </a:t>
            </a:r>
          </a:p>
        </p:txBody>
      </p:sp>
      <p:sp>
        <p:nvSpPr>
          <p:cNvPr id="74754" name="Text Box 2">
            <a:extLst>
              <a:ext uri="{FF2B5EF4-FFF2-40B4-BE49-F238E27FC236}">
                <a16:creationId xmlns:a16="http://schemas.microsoft.com/office/drawing/2014/main" id="{8B364C72-95B3-B28B-2BE9-0282C524B922}"/>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74755" name="Rectangle 3">
            <a:extLst>
              <a:ext uri="{FF2B5EF4-FFF2-40B4-BE49-F238E27FC236}">
                <a16:creationId xmlns:a16="http://schemas.microsoft.com/office/drawing/2014/main" id="{C14440C9-48B0-CB05-D8EF-C0879A338888}"/>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Straßenverkehrsgesetz (StVG)</a:t>
            </a:r>
            <a:endParaRPr lang="de-DE" altLang="de-DE" sz="1400" b="0">
              <a:solidFill>
                <a:schemeClr val="tx1"/>
              </a:solidFill>
            </a:endParaRPr>
          </a:p>
        </p:txBody>
      </p:sp>
      <p:sp>
        <p:nvSpPr>
          <p:cNvPr id="74756" name="Text Box 4">
            <a:extLst>
              <a:ext uri="{FF2B5EF4-FFF2-40B4-BE49-F238E27FC236}">
                <a16:creationId xmlns:a16="http://schemas.microsoft.com/office/drawing/2014/main" id="{DDA6AA8C-FE84-9073-0875-E53059CAD3AB}"/>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24a 0,5 Promille-Grenze, berauschende Mittel</a:t>
            </a:r>
            <a:endParaRPr lang="de-DE" altLang="de-DE">
              <a:sym typeface="Monotype Sorts"/>
            </a:endParaRPr>
          </a:p>
        </p:txBody>
      </p:sp>
      <p:sp>
        <p:nvSpPr>
          <p:cNvPr id="74757" name="Text Box 7">
            <a:extLst>
              <a:ext uri="{FF2B5EF4-FFF2-40B4-BE49-F238E27FC236}">
                <a16:creationId xmlns:a16="http://schemas.microsoft.com/office/drawing/2014/main" id="{FDBF6733-E9D1-BC08-CB14-6C7679D73A8C}"/>
              </a:ext>
            </a:extLst>
          </p:cNvPr>
          <p:cNvSpPr txBox="1">
            <a:spLocks noChangeArrowheads="1"/>
          </p:cNvSpPr>
          <p:nvPr/>
        </p:nvSpPr>
        <p:spPr bwMode="auto">
          <a:xfrm>
            <a:off x="0" y="836613"/>
            <a:ext cx="91440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b="0">
                <a:solidFill>
                  <a:srgbClr val="FF0000"/>
                </a:solidFill>
              </a:rPr>
              <a:t>Das Führen von Fahr- / Kraftfahrzeugen unter dem Einfluss von:</a:t>
            </a:r>
          </a:p>
          <a:p>
            <a:pPr eaLnBrk="1" hangingPunct="1">
              <a:spcBef>
                <a:spcPct val="0"/>
              </a:spcBef>
            </a:pPr>
            <a:endParaRPr lang="de-DE" altLang="de-DE" b="0">
              <a:solidFill>
                <a:srgbClr val="FF0000"/>
              </a:solidFill>
            </a:endParaRPr>
          </a:p>
          <a:p>
            <a:pPr eaLnBrk="1" hangingPunct="1">
              <a:spcBef>
                <a:spcPct val="0"/>
              </a:spcBef>
            </a:pPr>
            <a:r>
              <a:rPr lang="de-DE" altLang="de-DE" b="0">
                <a:solidFill>
                  <a:srgbClr val="FF0000"/>
                </a:solidFill>
              </a:rPr>
              <a:t>	- Alkohol</a:t>
            </a:r>
          </a:p>
          <a:p>
            <a:pPr eaLnBrk="1" hangingPunct="1">
              <a:spcBef>
                <a:spcPct val="0"/>
              </a:spcBef>
            </a:pPr>
            <a:r>
              <a:rPr lang="de-DE" altLang="de-DE" b="0">
                <a:solidFill>
                  <a:srgbClr val="FF0000"/>
                </a:solidFill>
              </a:rPr>
              <a:t>	- Drogen oder		ist grundsätzlich untersagt!</a:t>
            </a:r>
          </a:p>
          <a:p>
            <a:pPr eaLnBrk="1" hangingPunct="1">
              <a:spcBef>
                <a:spcPct val="0"/>
              </a:spcBef>
            </a:pPr>
            <a:r>
              <a:rPr lang="de-DE" altLang="de-DE" b="0">
                <a:solidFill>
                  <a:srgbClr val="FF0000"/>
                </a:solidFill>
              </a:rPr>
              <a:t>	- Medikamenten 		</a:t>
            </a:r>
          </a:p>
          <a:p>
            <a:pPr eaLnBrk="1" hangingPunct="1">
              <a:spcBef>
                <a:spcPct val="0"/>
              </a:spcBef>
            </a:pPr>
            <a:endParaRPr lang="de-DE" altLang="de-DE" b="0">
              <a:solidFill>
                <a:srgbClr val="FF0000"/>
              </a:solidFill>
            </a:endParaRPr>
          </a:p>
          <a:p>
            <a:pPr algn="ctr" eaLnBrk="1" hangingPunct="1">
              <a:lnSpc>
                <a:spcPct val="130000"/>
              </a:lnSpc>
              <a:spcBef>
                <a:spcPct val="0"/>
              </a:spcBef>
            </a:pPr>
            <a:r>
              <a:rPr lang="de-DE" altLang="de-DE" b="0"/>
              <a:t>Unbedeutet ist dabei </a:t>
            </a:r>
            <a:br>
              <a:rPr lang="de-DE" altLang="de-DE" b="0"/>
            </a:br>
            <a:r>
              <a:rPr lang="de-DE" altLang="de-DE" b="0"/>
              <a:t>wie stark beeinflusst der Fahrer ist </a:t>
            </a:r>
            <a:br>
              <a:rPr lang="de-DE" altLang="de-DE" b="0"/>
            </a:br>
            <a:r>
              <a:rPr lang="de-DE" altLang="de-DE" b="0"/>
              <a:t>und ob er sich </a:t>
            </a:r>
            <a:br>
              <a:rPr lang="de-DE" altLang="de-DE" b="0"/>
            </a:br>
            <a:r>
              <a:rPr lang="de-DE" altLang="de-DE" b="0"/>
              <a:t>im Ordnungswidrigkeitenbereich (§ 24 a StVG)</a:t>
            </a:r>
            <a:br>
              <a:rPr lang="de-DE" altLang="de-DE" b="0"/>
            </a:br>
            <a:r>
              <a:rPr lang="de-DE" altLang="de-DE" b="0"/>
              <a:t>oder im Bereich von </a:t>
            </a:r>
            <a:br>
              <a:rPr lang="de-DE" altLang="de-DE" b="0"/>
            </a:br>
            <a:r>
              <a:rPr lang="de-DE" altLang="de-DE" b="0"/>
              <a:t>Straftaten (§ 316 StGB) bewegt.</a:t>
            </a:r>
          </a:p>
        </p:txBody>
      </p:sp>
      <p:sp>
        <p:nvSpPr>
          <p:cNvPr id="74758" name="Text Box 8">
            <a:extLst>
              <a:ext uri="{FF2B5EF4-FFF2-40B4-BE49-F238E27FC236}">
                <a16:creationId xmlns:a16="http://schemas.microsoft.com/office/drawing/2014/main" id="{FE0F0B85-8F83-C1B2-2E9B-3FB360EA4871}"/>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Alle sind verantwortlich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ußzeilenplatzhalter 1">
            <a:extLst>
              <a:ext uri="{FF2B5EF4-FFF2-40B4-BE49-F238E27FC236}">
                <a16:creationId xmlns:a16="http://schemas.microsoft.com/office/drawing/2014/main" id="{D7561497-B3CE-7703-2C2A-01443ADE53A2}"/>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4BF1DD30-BCF9-4C1C-82B5-9CD10E3D9D5E}" type="slidenum">
              <a:rPr lang="de-DE" altLang="de-DE" sz="1600" smtClean="0">
                <a:solidFill>
                  <a:schemeClr val="bg1"/>
                </a:solidFill>
              </a:rPr>
              <a:pPr>
                <a:spcBef>
                  <a:spcPct val="0"/>
                </a:spcBef>
              </a:pPr>
              <a:t>39</a:t>
            </a:fld>
            <a:r>
              <a:rPr lang="de-DE" altLang="de-DE" sz="1600" dirty="0">
                <a:solidFill>
                  <a:schemeClr val="bg1"/>
                </a:solidFill>
              </a:rPr>
              <a:t>                                                                            </a:t>
            </a:r>
          </a:p>
        </p:txBody>
      </p:sp>
      <p:sp>
        <p:nvSpPr>
          <p:cNvPr id="75778" name="Text Box 2">
            <a:extLst>
              <a:ext uri="{FF2B5EF4-FFF2-40B4-BE49-F238E27FC236}">
                <a16:creationId xmlns:a16="http://schemas.microsoft.com/office/drawing/2014/main" id="{F0A4DC5B-EE36-C5C3-2740-C427DE82A711}"/>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75779" name="Rectangle 3">
            <a:extLst>
              <a:ext uri="{FF2B5EF4-FFF2-40B4-BE49-F238E27FC236}">
                <a16:creationId xmlns:a16="http://schemas.microsoft.com/office/drawing/2014/main" id="{F5DFB54D-0E21-759F-73AE-FB307E3B114B}"/>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Straßenverkehrsgesetz (StVG)</a:t>
            </a:r>
            <a:endParaRPr lang="de-DE" altLang="de-DE" sz="1400" b="0">
              <a:solidFill>
                <a:schemeClr val="tx1"/>
              </a:solidFill>
            </a:endParaRPr>
          </a:p>
        </p:txBody>
      </p:sp>
      <p:sp>
        <p:nvSpPr>
          <p:cNvPr id="75780" name="Text Box 4">
            <a:extLst>
              <a:ext uri="{FF2B5EF4-FFF2-40B4-BE49-F238E27FC236}">
                <a16:creationId xmlns:a16="http://schemas.microsoft.com/office/drawing/2014/main" id="{B678593E-BF19-CA5C-5259-2FEBFF75F719}"/>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dirty="0">
                <a:sym typeface="Monotype Sorts"/>
              </a:rPr>
              <a:t> § 24a 0,5 Promille-Grenze, berauschende Mittel</a:t>
            </a:r>
            <a:endParaRPr lang="de-DE" altLang="de-DE" dirty="0">
              <a:sym typeface="Monotype Sorts"/>
            </a:endParaRPr>
          </a:p>
        </p:txBody>
      </p:sp>
      <p:sp>
        <p:nvSpPr>
          <p:cNvPr id="75781" name="Text Box 6">
            <a:extLst>
              <a:ext uri="{FF2B5EF4-FFF2-40B4-BE49-F238E27FC236}">
                <a16:creationId xmlns:a16="http://schemas.microsoft.com/office/drawing/2014/main" id="{6ACA6743-7890-FE29-0A88-40B2B8121774}"/>
              </a:ext>
            </a:extLst>
          </p:cNvPr>
          <p:cNvSpPr txBox="1">
            <a:spLocks noChangeArrowheads="1"/>
          </p:cNvSpPr>
          <p:nvPr/>
        </p:nvSpPr>
        <p:spPr bwMode="auto">
          <a:xfrm>
            <a:off x="0" y="836613"/>
            <a:ext cx="9144000"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de-DE" altLang="de-DE" sz="1200" b="0"/>
          </a:p>
          <a:p>
            <a:pPr algn="ctr" eaLnBrk="1" hangingPunct="1">
              <a:lnSpc>
                <a:spcPct val="150000"/>
              </a:lnSpc>
              <a:spcBef>
                <a:spcPct val="0"/>
              </a:spcBef>
            </a:pPr>
            <a:r>
              <a:rPr lang="de-DE" altLang="de-DE" sz="2800" b="0"/>
              <a:t>Die Sonderrechte </a:t>
            </a:r>
            <a:br>
              <a:rPr lang="de-DE" altLang="de-DE" sz="2800" b="0"/>
            </a:br>
            <a:r>
              <a:rPr lang="de-DE" altLang="de-DE" sz="2800" b="0"/>
              <a:t>nach dem § 35 StVO lassen </a:t>
            </a:r>
            <a:br>
              <a:rPr lang="de-DE" altLang="de-DE" sz="2800" b="0"/>
            </a:br>
            <a:r>
              <a:rPr lang="de-DE" altLang="de-DE" sz="2800">
                <a:solidFill>
                  <a:srgbClr val="FF0000"/>
                </a:solidFill>
              </a:rPr>
              <a:t>K E I N E</a:t>
            </a:r>
            <a:br>
              <a:rPr lang="de-DE" altLang="de-DE" sz="2800">
                <a:solidFill>
                  <a:srgbClr val="FF0000"/>
                </a:solidFill>
              </a:rPr>
            </a:br>
            <a:r>
              <a:rPr lang="de-DE" altLang="de-DE" sz="2800" b="0"/>
              <a:t>Fahrt im beeinflussten Zustand zu.</a:t>
            </a:r>
          </a:p>
          <a:p>
            <a:pPr algn="ctr" eaLnBrk="1" hangingPunct="1">
              <a:lnSpc>
                <a:spcPct val="150000"/>
              </a:lnSpc>
              <a:spcBef>
                <a:spcPct val="0"/>
              </a:spcBef>
            </a:pPr>
            <a:endParaRPr lang="de-DE" altLang="de-DE" sz="1800" b="0"/>
          </a:p>
          <a:p>
            <a:pPr algn="ctr" eaLnBrk="1" hangingPunct="1">
              <a:lnSpc>
                <a:spcPct val="150000"/>
              </a:lnSpc>
              <a:spcBef>
                <a:spcPct val="0"/>
              </a:spcBef>
            </a:pPr>
            <a:r>
              <a:rPr lang="de-DE" altLang="de-DE" sz="2800" b="0"/>
              <a:t>Die Messlatte für den </a:t>
            </a:r>
            <a:br>
              <a:rPr lang="de-DE" altLang="de-DE" sz="2800" b="0"/>
            </a:br>
            <a:r>
              <a:rPr lang="de-DE" altLang="de-DE" sz="2800" b="0"/>
              <a:t>„Rechtfertigenden Notstand“ </a:t>
            </a:r>
            <a:br>
              <a:rPr lang="de-DE" altLang="de-DE" sz="2800" b="0"/>
            </a:br>
            <a:r>
              <a:rPr lang="de-DE" altLang="de-DE" sz="2800" b="0"/>
              <a:t>§ 34 StGB liegt hoch!</a:t>
            </a:r>
          </a:p>
        </p:txBody>
      </p:sp>
      <p:sp>
        <p:nvSpPr>
          <p:cNvPr id="75782" name="Text Box 7">
            <a:extLst>
              <a:ext uri="{FF2B5EF4-FFF2-40B4-BE49-F238E27FC236}">
                <a16:creationId xmlns:a16="http://schemas.microsoft.com/office/drawing/2014/main" id="{E06BE55B-05AC-0A59-F5B2-B7583CA5B2E7}"/>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Alle sind verantwortlich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ußzeilenplatzhalter 1">
            <a:extLst>
              <a:ext uri="{FF2B5EF4-FFF2-40B4-BE49-F238E27FC236}">
                <a16:creationId xmlns:a16="http://schemas.microsoft.com/office/drawing/2014/main" id="{3D1A7D68-940F-2F77-C245-B53D30923C45}"/>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4ECAB624-406D-4D1F-A0E3-CD3C1FD1AE7B}" type="slidenum">
              <a:rPr lang="de-DE" altLang="de-DE" sz="1600" smtClean="0">
                <a:solidFill>
                  <a:schemeClr val="bg1"/>
                </a:solidFill>
              </a:rPr>
              <a:pPr>
                <a:spcBef>
                  <a:spcPct val="0"/>
                </a:spcBef>
              </a:pPr>
              <a:t>4</a:t>
            </a:fld>
            <a:r>
              <a:rPr lang="de-DE" altLang="de-DE" sz="1600" dirty="0">
                <a:solidFill>
                  <a:schemeClr val="bg1"/>
                </a:solidFill>
              </a:rPr>
              <a:t>                                                                            </a:t>
            </a:r>
          </a:p>
        </p:txBody>
      </p:sp>
      <p:sp>
        <p:nvSpPr>
          <p:cNvPr id="20482" name="Text Box 2">
            <a:extLst>
              <a:ext uri="{FF2B5EF4-FFF2-40B4-BE49-F238E27FC236}">
                <a16:creationId xmlns:a16="http://schemas.microsoft.com/office/drawing/2014/main" id="{78245FBB-2223-3AF2-9FC8-D8C61D4E1054}"/>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20483" name="Rectangle 3">
            <a:extLst>
              <a:ext uri="{FF2B5EF4-FFF2-40B4-BE49-F238E27FC236}">
                <a16:creationId xmlns:a16="http://schemas.microsoft.com/office/drawing/2014/main" id="{96D93D8A-B6E3-17CA-74B9-70BA9F3B1AB1}"/>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20484" name="Text Box 4">
            <a:extLst>
              <a:ext uri="{FF2B5EF4-FFF2-40B4-BE49-F238E27FC236}">
                <a16:creationId xmlns:a16="http://schemas.microsoft.com/office/drawing/2014/main" id="{C34D0997-180C-4F0D-81BA-DBA3B4230D80}"/>
              </a:ext>
            </a:extLst>
          </p:cNvPr>
          <p:cNvSpPr txBox="1">
            <a:spLocks noChangeArrowheads="1"/>
          </p:cNvSpPr>
          <p:nvPr/>
        </p:nvSpPr>
        <p:spPr bwMode="auto">
          <a:xfrm>
            <a:off x="0" y="476672"/>
            <a:ext cx="9144000" cy="566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dirty="0">
                <a:sym typeface="Monotype Sorts"/>
              </a:rPr>
              <a:t> §   1 		Grundregeln</a:t>
            </a:r>
          </a:p>
          <a:p>
            <a:pPr>
              <a:lnSpc>
                <a:spcPct val="80000"/>
              </a:lnSpc>
              <a:spcBef>
                <a:spcPct val="50000"/>
              </a:spcBef>
              <a:buFontTx/>
              <a:buChar char="•"/>
            </a:pPr>
            <a:r>
              <a:rPr lang="de-DE" altLang="de-DE" b="1" dirty="0">
                <a:sym typeface="Monotype Sorts"/>
              </a:rPr>
              <a:t> §   3 		Geschwindigkeit</a:t>
            </a:r>
          </a:p>
          <a:p>
            <a:pPr>
              <a:lnSpc>
                <a:spcPct val="80000"/>
              </a:lnSpc>
              <a:spcBef>
                <a:spcPct val="50000"/>
              </a:spcBef>
              <a:buFontTx/>
              <a:buChar char="•"/>
            </a:pPr>
            <a:r>
              <a:rPr lang="de-DE" altLang="de-DE" b="1" dirty="0">
                <a:sym typeface="Monotype Sorts"/>
              </a:rPr>
              <a:t> §   9		Abbiegen, Wenden und Rückwärtsfahren</a:t>
            </a:r>
          </a:p>
          <a:p>
            <a:pPr>
              <a:lnSpc>
                <a:spcPct val="80000"/>
              </a:lnSpc>
              <a:spcBef>
                <a:spcPct val="50000"/>
              </a:spcBef>
              <a:buFontTx/>
              <a:buChar char="•"/>
            </a:pPr>
            <a:r>
              <a:rPr lang="de-DE" altLang="de-DE" b="1" dirty="0">
                <a:sym typeface="Monotype Sorts"/>
              </a:rPr>
              <a:t> § 15		Liegenbleiben von Fahrzeugen</a:t>
            </a:r>
          </a:p>
          <a:p>
            <a:pPr>
              <a:lnSpc>
                <a:spcPct val="80000"/>
              </a:lnSpc>
              <a:spcBef>
                <a:spcPct val="50000"/>
              </a:spcBef>
              <a:buFontTx/>
              <a:buChar char="•"/>
            </a:pPr>
            <a:r>
              <a:rPr lang="de-DE" altLang="de-DE" b="1" dirty="0">
                <a:sym typeface="Monotype Sorts"/>
              </a:rPr>
              <a:t> § 21		Personenbeförderung</a:t>
            </a:r>
          </a:p>
          <a:p>
            <a:pPr>
              <a:lnSpc>
                <a:spcPct val="80000"/>
              </a:lnSpc>
              <a:spcBef>
                <a:spcPct val="50000"/>
              </a:spcBef>
              <a:buFontTx/>
              <a:buChar char="•"/>
            </a:pPr>
            <a:r>
              <a:rPr lang="de-DE" altLang="de-DE" b="1" dirty="0">
                <a:sym typeface="Monotype Sorts"/>
              </a:rPr>
              <a:t> § 21a	Sicherheitsgurte, Schutzhelme</a:t>
            </a:r>
          </a:p>
          <a:p>
            <a:pPr>
              <a:lnSpc>
                <a:spcPct val="80000"/>
              </a:lnSpc>
              <a:spcBef>
                <a:spcPct val="50000"/>
              </a:spcBef>
              <a:buFontTx/>
              <a:buChar char="•"/>
            </a:pPr>
            <a:r>
              <a:rPr lang="de-DE" altLang="de-DE" b="1" dirty="0">
                <a:sym typeface="Monotype Sorts"/>
              </a:rPr>
              <a:t> § 22		Ladung</a:t>
            </a:r>
          </a:p>
          <a:p>
            <a:pPr>
              <a:lnSpc>
                <a:spcPct val="80000"/>
              </a:lnSpc>
              <a:spcBef>
                <a:spcPct val="50000"/>
              </a:spcBef>
              <a:buFontTx/>
              <a:buChar char="•"/>
            </a:pPr>
            <a:r>
              <a:rPr lang="de-DE" altLang="de-DE" b="1" dirty="0">
                <a:sym typeface="Monotype Sorts"/>
              </a:rPr>
              <a:t> § 23		Sonstige Pflichten des Fahrzeugführers</a:t>
            </a:r>
          </a:p>
          <a:p>
            <a:pPr>
              <a:lnSpc>
                <a:spcPct val="80000"/>
              </a:lnSpc>
              <a:spcBef>
                <a:spcPct val="50000"/>
              </a:spcBef>
              <a:buFontTx/>
              <a:buChar char="•"/>
            </a:pPr>
            <a:r>
              <a:rPr lang="de-DE" altLang="de-DE" b="1" dirty="0">
                <a:sym typeface="Monotype Sorts"/>
              </a:rPr>
              <a:t> § 34		Unfall</a:t>
            </a:r>
          </a:p>
          <a:p>
            <a:pPr>
              <a:lnSpc>
                <a:spcPct val="80000"/>
              </a:lnSpc>
              <a:spcBef>
                <a:spcPct val="50000"/>
              </a:spcBef>
              <a:buFontTx/>
              <a:buChar char="•"/>
            </a:pPr>
            <a:r>
              <a:rPr lang="de-DE" altLang="de-DE" b="1" dirty="0">
                <a:sym typeface="Monotype Sorts"/>
              </a:rPr>
              <a:t> § 35		Sonderrechte</a:t>
            </a:r>
          </a:p>
          <a:p>
            <a:pPr>
              <a:lnSpc>
                <a:spcPct val="80000"/>
              </a:lnSpc>
              <a:spcBef>
                <a:spcPct val="50000"/>
              </a:spcBef>
              <a:buFontTx/>
              <a:buChar char="•"/>
            </a:pPr>
            <a:r>
              <a:rPr lang="de-DE" altLang="de-DE" b="1" dirty="0">
                <a:sym typeface="Monotype Sorts"/>
              </a:rPr>
              <a:t> § 38		Blaues Blinklicht und gelbes Blinklicht</a:t>
            </a:r>
          </a:p>
          <a:p>
            <a:pPr>
              <a:lnSpc>
                <a:spcPct val="80000"/>
              </a:lnSpc>
              <a:spcBef>
                <a:spcPct val="50000"/>
              </a:spcBef>
            </a:pPr>
            <a:endParaRPr lang="de-DE" altLang="de-DE" sz="2000" dirty="0">
              <a:sym typeface="Monotype Sorts"/>
            </a:endParaRPr>
          </a:p>
        </p:txBody>
      </p:sp>
      <p:sp>
        <p:nvSpPr>
          <p:cNvPr id="20485" name="Text Box 5">
            <a:extLst>
              <a:ext uri="{FF2B5EF4-FFF2-40B4-BE49-F238E27FC236}">
                <a16:creationId xmlns:a16="http://schemas.microsoft.com/office/drawing/2014/main" id="{2F96FF69-88B6-74A7-33DD-F89D28C553AB}"/>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2" name="Text Box 4">
            <a:extLst>
              <a:ext uri="{FF2B5EF4-FFF2-40B4-BE49-F238E27FC236}">
                <a16:creationId xmlns:a16="http://schemas.microsoft.com/office/drawing/2014/main" id="{C60D5586-DF0D-E41A-0B8F-DC434906A3FF}"/>
              </a:ext>
            </a:extLst>
          </p:cNvPr>
          <p:cNvSpPr txBox="1">
            <a:spLocks noChangeArrowheads="1"/>
          </p:cNvSpPr>
          <p:nvPr/>
        </p:nvSpPr>
        <p:spPr bwMode="auto">
          <a:xfrm>
            <a:off x="0" y="5709121"/>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dirty="0">
                <a:sym typeface="Monotype Sorts"/>
              </a:rPr>
              <a:t> § 24a 0,5 Promille-Grenze, berauschende Mittel</a:t>
            </a:r>
            <a:endParaRPr lang="de-DE" altLang="de-DE" dirty="0">
              <a:sym typeface="Monotype Sorts"/>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ußzeilenplatzhalter 1">
            <a:extLst>
              <a:ext uri="{FF2B5EF4-FFF2-40B4-BE49-F238E27FC236}">
                <a16:creationId xmlns:a16="http://schemas.microsoft.com/office/drawing/2014/main" id="{6FACFD13-8541-977C-1332-6181F6C4CFE8}"/>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80848071-1F80-481D-98F4-B911FEA03778}" type="slidenum">
              <a:rPr lang="de-DE" altLang="de-DE" sz="1600" smtClean="0">
                <a:solidFill>
                  <a:schemeClr val="bg1"/>
                </a:solidFill>
              </a:rPr>
              <a:pPr>
                <a:spcBef>
                  <a:spcPct val="0"/>
                </a:spcBef>
              </a:pPr>
              <a:t>40</a:t>
            </a:fld>
            <a:r>
              <a:rPr lang="de-DE" altLang="de-DE" sz="1600" dirty="0">
                <a:solidFill>
                  <a:schemeClr val="bg1"/>
                </a:solidFill>
              </a:rPr>
              <a:t>                                                                            </a:t>
            </a:r>
          </a:p>
        </p:txBody>
      </p:sp>
      <p:sp>
        <p:nvSpPr>
          <p:cNvPr id="76802" name="Text Box 2">
            <a:extLst>
              <a:ext uri="{FF2B5EF4-FFF2-40B4-BE49-F238E27FC236}">
                <a16:creationId xmlns:a16="http://schemas.microsoft.com/office/drawing/2014/main" id="{A459551C-BD3F-3A5F-38C1-0E4929EF25FE}"/>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76803" name="Rectangle 3">
            <a:extLst>
              <a:ext uri="{FF2B5EF4-FFF2-40B4-BE49-F238E27FC236}">
                <a16:creationId xmlns:a16="http://schemas.microsoft.com/office/drawing/2014/main" id="{DD8D6BFB-3777-5F15-D83E-C5B53CD34024}"/>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Straßenverkehrsgesetz (StVG)</a:t>
            </a:r>
            <a:endParaRPr lang="de-DE" altLang="de-DE" sz="1400" b="0">
              <a:solidFill>
                <a:schemeClr val="tx1"/>
              </a:solidFill>
            </a:endParaRPr>
          </a:p>
        </p:txBody>
      </p:sp>
      <p:sp>
        <p:nvSpPr>
          <p:cNvPr id="76804" name="Text Box 4">
            <a:extLst>
              <a:ext uri="{FF2B5EF4-FFF2-40B4-BE49-F238E27FC236}">
                <a16:creationId xmlns:a16="http://schemas.microsoft.com/office/drawing/2014/main" id="{D4E47535-00E7-C7E0-6ECF-DEEAF1A627A8}"/>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24a 0,5 Promille-Grenze, berauschende Mittel</a:t>
            </a:r>
            <a:endParaRPr lang="de-DE" altLang="de-DE">
              <a:sym typeface="Monotype Sorts"/>
            </a:endParaRPr>
          </a:p>
        </p:txBody>
      </p:sp>
      <p:sp>
        <p:nvSpPr>
          <p:cNvPr id="76805" name="Text Box 6">
            <a:extLst>
              <a:ext uri="{FF2B5EF4-FFF2-40B4-BE49-F238E27FC236}">
                <a16:creationId xmlns:a16="http://schemas.microsoft.com/office/drawing/2014/main" id="{893BE76D-DB00-B64F-6F71-6D320436B3E1}"/>
              </a:ext>
            </a:extLst>
          </p:cNvPr>
          <p:cNvSpPr txBox="1">
            <a:spLocks noChangeArrowheads="1"/>
          </p:cNvSpPr>
          <p:nvPr/>
        </p:nvSpPr>
        <p:spPr bwMode="auto">
          <a:xfrm>
            <a:off x="0" y="836613"/>
            <a:ext cx="9144000"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a:t>„Rechtfertigender Notstand“ § 34 StGB</a:t>
            </a:r>
          </a:p>
          <a:p>
            <a:pPr algn="ctr" eaLnBrk="1" hangingPunct="1">
              <a:spcBef>
                <a:spcPct val="0"/>
              </a:spcBef>
            </a:pPr>
            <a:endParaRPr lang="de-DE" altLang="de-DE" sz="1200"/>
          </a:p>
          <a:p>
            <a:pPr algn="ctr" eaLnBrk="1" hangingPunct="1">
              <a:lnSpc>
                <a:spcPct val="130000"/>
              </a:lnSpc>
              <a:spcBef>
                <a:spcPct val="0"/>
              </a:spcBef>
            </a:pPr>
            <a:r>
              <a:rPr lang="de-DE" altLang="de-DE" b="0"/>
              <a:t>Wer in einer gegenwärtigen, nicht anders abwendbaren Gefahr für Leben, Leib, Freiheit, Ehre, Eigentum oder ein anderes Rechtsgut eine Tat begeht, um die Gefahr von sich oder einem anderen abzuwenden, handelt nicht rechtswidrig, wenn bei Abwägung der widerstreitenden Interessen, namentlich der betroffenen Rechtsgüter und des Grades der ihnen drohenden Gefahren, das geschützte Interesse das beeinträchtigte wesentlich überwiegt. Dies gilt jedoch nur, soweit die Tat ein angemessenes Mittel ist, die Gefahr abzuwenden.</a:t>
            </a:r>
          </a:p>
        </p:txBody>
      </p:sp>
      <p:sp>
        <p:nvSpPr>
          <p:cNvPr id="76806" name="Text Box 7">
            <a:extLst>
              <a:ext uri="{FF2B5EF4-FFF2-40B4-BE49-F238E27FC236}">
                <a16:creationId xmlns:a16="http://schemas.microsoft.com/office/drawing/2014/main" id="{99EEC1D4-A5F7-1F26-5964-4C9631019BC0}"/>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Alle sind verantwortlich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ußzeilenplatzhalter 1">
            <a:extLst>
              <a:ext uri="{FF2B5EF4-FFF2-40B4-BE49-F238E27FC236}">
                <a16:creationId xmlns:a16="http://schemas.microsoft.com/office/drawing/2014/main" id="{C009F7D8-B11F-0F66-F627-19AE71B3B0BB}"/>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6378D8DC-AF7A-4E1C-96A0-D30E24EB05FA}" type="slidenum">
              <a:rPr lang="de-DE" altLang="de-DE" sz="1600" smtClean="0">
                <a:solidFill>
                  <a:schemeClr val="bg1"/>
                </a:solidFill>
              </a:rPr>
              <a:pPr>
                <a:spcBef>
                  <a:spcPct val="0"/>
                </a:spcBef>
              </a:pPr>
              <a:t>41</a:t>
            </a:fld>
            <a:r>
              <a:rPr lang="de-DE" altLang="de-DE" sz="1600" dirty="0">
                <a:solidFill>
                  <a:schemeClr val="bg1"/>
                </a:solidFill>
              </a:rPr>
              <a:t>                                                                            </a:t>
            </a:r>
          </a:p>
        </p:txBody>
      </p:sp>
      <p:sp>
        <p:nvSpPr>
          <p:cNvPr id="82946" name="Text Box 2">
            <a:extLst>
              <a:ext uri="{FF2B5EF4-FFF2-40B4-BE49-F238E27FC236}">
                <a16:creationId xmlns:a16="http://schemas.microsoft.com/office/drawing/2014/main" id="{2D05E365-A45D-7AF1-5013-DC3686F96071}"/>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82947" name="Rectangle 3">
            <a:extLst>
              <a:ext uri="{FF2B5EF4-FFF2-40B4-BE49-F238E27FC236}">
                <a16:creationId xmlns:a16="http://schemas.microsoft.com/office/drawing/2014/main" id="{AE27B137-86AB-3609-4FD7-A3121E2166C0}"/>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Fazit</a:t>
            </a:r>
            <a:endParaRPr lang="de-DE" altLang="de-DE" sz="1400" b="0">
              <a:solidFill>
                <a:schemeClr val="tx1"/>
              </a:solidFill>
            </a:endParaRPr>
          </a:p>
        </p:txBody>
      </p:sp>
      <p:sp>
        <p:nvSpPr>
          <p:cNvPr id="82948" name="Text Box 4">
            <a:extLst>
              <a:ext uri="{FF2B5EF4-FFF2-40B4-BE49-F238E27FC236}">
                <a16:creationId xmlns:a16="http://schemas.microsoft.com/office/drawing/2014/main" id="{DAC9653C-04E2-1D03-77F0-34CE96EE4089}"/>
              </a:ext>
            </a:extLst>
          </p:cNvPr>
          <p:cNvSpPr txBox="1">
            <a:spLocks noChangeArrowheads="1"/>
          </p:cNvSpPr>
          <p:nvPr/>
        </p:nvSpPr>
        <p:spPr bwMode="auto">
          <a:xfrm>
            <a:off x="0" y="430213"/>
            <a:ext cx="9144000" cy="589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1033463" indent="-457200">
              <a:defRPr sz="2400">
                <a:solidFill>
                  <a:schemeClr val="tx1"/>
                </a:solidFill>
                <a:latin typeface="Arial" panose="020B0604020202020204" pitchFamily="34" charset="0"/>
              </a:defRPr>
            </a:lvl2pPr>
            <a:lvl3pPr marL="1681163" indent="-457200">
              <a:defRPr sz="2400">
                <a:solidFill>
                  <a:schemeClr val="tx1"/>
                </a:solidFill>
                <a:latin typeface="Arial" panose="020B0604020202020204" pitchFamily="34" charset="0"/>
              </a:defRPr>
            </a:lvl3pPr>
            <a:lvl4pPr marL="2328863" indent="-457200">
              <a:defRPr sz="2400">
                <a:solidFill>
                  <a:schemeClr val="tx1"/>
                </a:solidFill>
                <a:latin typeface="Arial" panose="020B0604020202020204" pitchFamily="34" charset="0"/>
              </a:defRPr>
            </a:lvl4pPr>
            <a:lvl5pPr marL="2976563" indent="-457200">
              <a:defRPr sz="2400">
                <a:solidFill>
                  <a:schemeClr val="tx1"/>
                </a:solidFill>
                <a:latin typeface="Arial" panose="020B0604020202020204" pitchFamily="34" charset="0"/>
              </a:defRPr>
            </a:lvl5pPr>
            <a:lvl6pPr marL="3433763" indent="-457200" eaLnBrk="0" fontAlgn="base" hangingPunct="0">
              <a:spcBef>
                <a:spcPct val="0"/>
              </a:spcBef>
              <a:spcAft>
                <a:spcPct val="0"/>
              </a:spcAft>
              <a:defRPr sz="2400">
                <a:solidFill>
                  <a:schemeClr val="tx1"/>
                </a:solidFill>
                <a:latin typeface="Arial" panose="020B0604020202020204" pitchFamily="34" charset="0"/>
              </a:defRPr>
            </a:lvl6pPr>
            <a:lvl7pPr marL="3890963" indent="-457200" eaLnBrk="0" fontAlgn="base" hangingPunct="0">
              <a:spcBef>
                <a:spcPct val="0"/>
              </a:spcBef>
              <a:spcAft>
                <a:spcPct val="0"/>
              </a:spcAft>
              <a:defRPr sz="2400">
                <a:solidFill>
                  <a:schemeClr val="tx1"/>
                </a:solidFill>
                <a:latin typeface="Arial" panose="020B0604020202020204" pitchFamily="34" charset="0"/>
              </a:defRPr>
            </a:lvl7pPr>
            <a:lvl8pPr marL="4348163" indent="-457200" eaLnBrk="0" fontAlgn="base" hangingPunct="0">
              <a:spcBef>
                <a:spcPct val="0"/>
              </a:spcBef>
              <a:spcAft>
                <a:spcPct val="0"/>
              </a:spcAft>
              <a:defRPr sz="2400">
                <a:solidFill>
                  <a:schemeClr val="tx1"/>
                </a:solidFill>
                <a:latin typeface="Arial" panose="020B0604020202020204" pitchFamily="34" charset="0"/>
              </a:defRPr>
            </a:lvl8pPr>
            <a:lvl9pPr marL="4805363" indent="-457200" eaLnBrk="0" fontAlgn="base" hangingPunct="0">
              <a:spcBef>
                <a:spcPct val="0"/>
              </a:spcBef>
              <a:spcAft>
                <a:spcPct val="0"/>
              </a:spcAft>
              <a:defRPr sz="2400">
                <a:solidFill>
                  <a:schemeClr val="tx1"/>
                </a:solidFill>
                <a:latin typeface="Arial" panose="020B0604020202020204" pitchFamily="34" charset="0"/>
              </a:defRPr>
            </a:lvl9pPr>
          </a:lstStyle>
          <a:p>
            <a:pPr>
              <a:lnSpc>
                <a:spcPct val="0"/>
              </a:lnSpc>
              <a:spcBef>
                <a:spcPct val="50000"/>
              </a:spcBef>
            </a:pPr>
            <a:endParaRPr lang="de-DE" altLang="de-DE" sz="1200" b="1">
              <a:solidFill>
                <a:srgbClr val="FF0000"/>
              </a:solidFill>
              <a:sym typeface="Monotype Sorts"/>
            </a:endParaRPr>
          </a:p>
          <a:p>
            <a:pPr algn="ctr">
              <a:lnSpc>
                <a:spcPct val="110000"/>
              </a:lnSpc>
              <a:spcBef>
                <a:spcPct val="50000"/>
              </a:spcBef>
            </a:pPr>
            <a:r>
              <a:rPr lang="de-DE" altLang="de-DE" b="1">
                <a:solidFill>
                  <a:srgbClr val="FF0000"/>
                </a:solidFill>
                <a:sym typeface="Monotype Sorts"/>
              </a:rPr>
              <a:t>Die Bestimmungen der StVO und des StVG sind einzuhalten!</a:t>
            </a:r>
            <a:br>
              <a:rPr lang="de-DE" altLang="de-DE" b="1">
                <a:solidFill>
                  <a:srgbClr val="FF0000"/>
                </a:solidFill>
                <a:sym typeface="Monotype Sorts"/>
              </a:rPr>
            </a:br>
            <a:r>
              <a:rPr lang="de-DE" altLang="de-DE" b="1">
                <a:solidFill>
                  <a:srgbClr val="FF0000"/>
                </a:solidFill>
                <a:sym typeface="Monotype Sorts"/>
              </a:rPr>
              <a:t> </a:t>
            </a:r>
            <a:br>
              <a:rPr lang="de-DE" altLang="de-DE" b="1">
                <a:solidFill>
                  <a:srgbClr val="FF0000"/>
                </a:solidFill>
                <a:sym typeface="Monotype Sorts"/>
              </a:rPr>
            </a:br>
            <a:r>
              <a:rPr lang="de-DE" altLang="de-DE" b="1">
                <a:solidFill>
                  <a:srgbClr val="FF0000"/>
                </a:solidFill>
                <a:sym typeface="Monotype Sorts"/>
              </a:rPr>
              <a:t>Einsatzfahrt – §35 / §38 – „freie Bahn“ nur mit Blaulicht </a:t>
            </a:r>
            <a:r>
              <a:rPr lang="de-DE" altLang="de-DE" b="1" u="sng">
                <a:solidFill>
                  <a:srgbClr val="FF0000"/>
                </a:solidFill>
                <a:sym typeface="Monotype Sorts"/>
              </a:rPr>
              <a:t>und</a:t>
            </a:r>
            <a:r>
              <a:rPr lang="de-DE" altLang="de-DE" b="1">
                <a:solidFill>
                  <a:srgbClr val="FF0000"/>
                </a:solidFill>
                <a:sym typeface="Monotype Sorts"/>
              </a:rPr>
              <a:t> Martinshorn! Trotzdem umsichtig fahren!</a:t>
            </a:r>
            <a:br>
              <a:rPr lang="de-DE" altLang="de-DE" b="1">
                <a:solidFill>
                  <a:srgbClr val="FF0000"/>
                </a:solidFill>
                <a:sym typeface="Monotype Sorts"/>
              </a:rPr>
            </a:br>
            <a:br>
              <a:rPr lang="de-DE" altLang="de-DE" b="1">
                <a:solidFill>
                  <a:srgbClr val="FF0000"/>
                </a:solidFill>
                <a:sym typeface="Monotype Sorts"/>
              </a:rPr>
            </a:br>
            <a:r>
              <a:rPr lang="de-DE" altLang="de-DE" b="1">
                <a:solidFill>
                  <a:srgbClr val="FF0000"/>
                </a:solidFill>
                <a:sym typeface="Monotype Sorts"/>
              </a:rPr>
              <a:t>Kein Alkohol / Restalkohol im Einsatz! </a:t>
            </a:r>
            <a:br>
              <a:rPr lang="de-DE" altLang="de-DE" b="1">
                <a:solidFill>
                  <a:srgbClr val="FF0000"/>
                </a:solidFill>
                <a:sym typeface="Monotype Sorts"/>
              </a:rPr>
            </a:br>
            <a:br>
              <a:rPr lang="de-DE" altLang="de-DE" b="1">
                <a:solidFill>
                  <a:srgbClr val="FF0000"/>
                </a:solidFill>
                <a:sym typeface="Monotype Sorts"/>
              </a:rPr>
            </a:br>
            <a:r>
              <a:rPr lang="de-DE" altLang="de-DE" b="1">
                <a:solidFill>
                  <a:srgbClr val="FF0000"/>
                </a:solidFill>
                <a:sym typeface="Monotype Sorts"/>
              </a:rPr>
              <a:t>Der Fahrzeugführer ist verantwortlich!</a:t>
            </a:r>
            <a:br>
              <a:rPr lang="de-DE" altLang="de-DE" b="1">
                <a:solidFill>
                  <a:srgbClr val="FF0000"/>
                </a:solidFill>
                <a:sym typeface="Monotype Sorts"/>
              </a:rPr>
            </a:br>
            <a:br>
              <a:rPr lang="de-DE" altLang="de-DE" b="1">
                <a:solidFill>
                  <a:srgbClr val="FF0000"/>
                </a:solidFill>
                <a:sym typeface="Monotype Sorts"/>
              </a:rPr>
            </a:br>
            <a:r>
              <a:rPr lang="de-DE" altLang="de-DE" b="1">
                <a:solidFill>
                  <a:srgbClr val="FF0000"/>
                </a:solidFill>
                <a:sym typeface="Monotype Sorts"/>
              </a:rPr>
              <a:t>Der Fahrzeugführer muss mit dem Fahrverhalten </a:t>
            </a:r>
            <a:br>
              <a:rPr lang="de-DE" altLang="de-DE" b="1">
                <a:solidFill>
                  <a:srgbClr val="FF0000"/>
                </a:solidFill>
                <a:sym typeface="Monotype Sorts"/>
              </a:rPr>
            </a:br>
            <a:r>
              <a:rPr lang="de-DE" altLang="de-DE" b="1">
                <a:solidFill>
                  <a:srgbClr val="FF0000"/>
                </a:solidFill>
                <a:sym typeface="Monotype Sorts"/>
              </a:rPr>
              <a:t>des Einsatzfahrzeugs vertraut sein!</a:t>
            </a:r>
            <a:br>
              <a:rPr lang="de-DE" altLang="de-DE" b="1">
                <a:solidFill>
                  <a:srgbClr val="FF0000"/>
                </a:solidFill>
                <a:sym typeface="Monotype Sorts"/>
              </a:rPr>
            </a:br>
            <a:br>
              <a:rPr lang="de-DE" altLang="de-DE" b="1">
                <a:solidFill>
                  <a:srgbClr val="FF0000"/>
                </a:solidFill>
                <a:sym typeface="Monotype Sorts"/>
              </a:rPr>
            </a:br>
            <a:r>
              <a:rPr lang="de-DE" altLang="de-DE" b="1">
                <a:solidFill>
                  <a:srgbClr val="FF0000"/>
                </a:solidFill>
                <a:sym typeface="Monotype Sorts"/>
              </a:rPr>
              <a:t>Der Fahrzeugführer muss bei unklaren Situationen unterstützt und eingewiesen werden! </a:t>
            </a:r>
            <a:endParaRPr lang="de-DE" altLang="de-DE" b="1">
              <a:sym typeface="Monotype Sorts"/>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ußzeilenplatzhalter 3">
            <a:extLst>
              <a:ext uri="{FF2B5EF4-FFF2-40B4-BE49-F238E27FC236}">
                <a16:creationId xmlns:a16="http://schemas.microsoft.com/office/drawing/2014/main" id="{EF359C07-8FEE-1DC2-523D-F7A987DD25B7}"/>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p>
        </p:txBody>
      </p:sp>
      <p:sp>
        <p:nvSpPr>
          <p:cNvPr id="87042" name="Rectangle 2">
            <a:extLst>
              <a:ext uri="{FF2B5EF4-FFF2-40B4-BE49-F238E27FC236}">
                <a16:creationId xmlns:a16="http://schemas.microsoft.com/office/drawing/2014/main" id="{716C360E-B59D-6853-4450-79459FCC758E}"/>
              </a:ext>
            </a:extLst>
          </p:cNvPr>
          <p:cNvSpPr>
            <a:spLocks noGrp="1" noChangeArrowheads="1"/>
          </p:cNvSpPr>
          <p:nvPr>
            <p:ph type="title"/>
          </p:nvPr>
        </p:nvSpPr>
        <p:spPr>
          <a:xfrm>
            <a:off x="0" y="0"/>
            <a:ext cx="9144000" cy="379413"/>
          </a:xfrm>
        </p:spPr>
        <p:txBody>
          <a:bodyPr/>
          <a:lstStyle/>
          <a:p>
            <a:pPr eaLnBrk="1" hangingPunct="1"/>
            <a:r>
              <a:rPr lang="de-DE" altLang="de-DE"/>
              <a:t> Lehrgangsorganisation</a:t>
            </a:r>
          </a:p>
        </p:txBody>
      </p:sp>
      <p:pic>
        <p:nvPicPr>
          <p:cNvPr id="87043" name="Picture 8">
            <a:extLst>
              <a:ext uri="{FF2B5EF4-FFF2-40B4-BE49-F238E27FC236}">
                <a16:creationId xmlns:a16="http://schemas.microsoft.com/office/drawing/2014/main" id="{C969B5C0-7D52-01FF-F7C1-D772A245A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061" r="600"/>
          <a:stretch>
            <a:fillRect/>
          </a:stretch>
        </p:blipFill>
        <p:spPr bwMode="auto">
          <a:xfrm>
            <a:off x="215900" y="742950"/>
            <a:ext cx="8713788" cy="565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ußzeilenplatzhalter 1">
            <a:extLst>
              <a:ext uri="{FF2B5EF4-FFF2-40B4-BE49-F238E27FC236}">
                <a16:creationId xmlns:a16="http://schemas.microsoft.com/office/drawing/2014/main" id="{1B6DBB3F-9BF5-7F01-0003-8146C693421B}"/>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904D93DC-DEBF-4866-AD11-3D92A962D6F2}" type="slidenum">
              <a:rPr lang="de-DE" altLang="de-DE" sz="1600" smtClean="0">
                <a:solidFill>
                  <a:schemeClr val="bg1"/>
                </a:solidFill>
              </a:rPr>
              <a:pPr>
                <a:spcBef>
                  <a:spcPct val="0"/>
                </a:spcBef>
              </a:pPr>
              <a:t>5</a:t>
            </a:fld>
            <a:r>
              <a:rPr lang="de-DE" altLang="de-DE" sz="1600" dirty="0">
                <a:solidFill>
                  <a:schemeClr val="bg1"/>
                </a:solidFill>
              </a:rPr>
              <a:t>                                                                            </a:t>
            </a:r>
          </a:p>
        </p:txBody>
      </p:sp>
      <p:sp>
        <p:nvSpPr>
          <p:cNvPr id="22530" name="Text Box 2">
            <a:extLst>
              <a:ext uri="{FF2B5EF4-FFF2-40B4-BE49-F238E27FC236}">
                <a16:creationId xmlns:a16="http://schemas.microsoft.com/office/drawing/2014/main" id="{4EC7D946-E36D-D301-3231-83526D602596}"/>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22531" name="Rectangle 3">
            <a:extLst>
              <a:ext uri="{FF2B5EF4-FFF2-40B4-BE49-F238E27FC236}">
                <a16:creationId xmlns:a16="http://schemas.microsoft.com/office/drawing/2014/main" id="{A3B7399B-AD3A-FDF4-17AC-CBDE39234859}"/>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22532" name="Text Box 4">
            <a:extLst>
              <a:ext uri="{FF2B5EF4-FFF2-40B4-BE49-F238E27FC236}">
                <a16:creationId xmlns:a16="http://schemas.microsoft.com/office/drawing/2014/main" id="{E4503672-4178-FB44-2B31-A32FA81D801F}"/>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1 Grundregeln</a:t>
            </a:r>
            <a:endParaRPr lang="de-DE" altLang="de-DE" sz="4000">
              <a:sym typeface="Monotype Sorts"/>
            </a:endParaRPr>
          </a:p>
        </p:txBody>
      </p:sp>
      <p:sp>
        <p:nvSpPr>
          <p:cNvPr id="22533" name="Text Box 5">
            <a:extLst>
              <a:ext uri="{FF2B5EF4-FFF2-40B4-BE49-F238E27FC236}">
                <a16:creationId xmlns:a16="http://schemas.microsoft.com/office/drawing/2014/main" id="{FA27C3D9-9957-7E1C-E098-FA9812394749}"/>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22534" name="Text Box 8">
            <a:extLst>
              <a:ext uri="{FF2B5EF4-FFF2-40B4-BE49-F238E27FC236}">
                <a16:creationId xmlns:a16="http://schemas.microsoft.com/office/drawing/2014/main" id="{B3D09998-F680-4C9A-57E5-A9B78778E1C7}"/>
              </a:ext>
            </a:extLst>
          </p:cNvPr>
          <p:cNvSpPr txBox="1">
            <a:spLocks noChangeArrowheads="1"/>
          </p:cNvSpPr>
          <p:nvPr/>
        </p:nvSpPr>
        <p:spPr bwMode="auto">
          <a:xfrm>
            <a:off x="0" y="836613"/>
            <a:ext cx="9144000"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30000"/>
              </a:lnSpc>
              <a:spcBef>
                <a:spcPct val="50000"/>
              </a:spcBef>
            </a:pPr>
            <a:r>
              <a:rPr lang="de-DE" altLang="de-DE" sz="4000">
                <a:sym typeface="Monotype Sorts"/>
              </a:rPr>
              <a:t>(1)	Die Teilnahme am </a:t>
            </a:r>
            <a:br>
              <a:rPr lang="de-DE" altLang="de-DE" sz="4000">
                <a:sym typeface="Monotype Sorts"/>
              </a:rPr>
            </a:br>
            <a:r>
              <a:rPr lang="de-DE" altLang="de-DE" sz="4000">
                <a:sym typeface="Monotype Sorts"/>
              </a:rPr>
              <a:t>Straßenverkehr erfordert</a:t>
            </a:r>
            <a:br>
              <a:rPr lang="de-DE" altLang="de-DE" sz="4000">
                <a:sym typeface="Monotype Sorts"/>
              </a:rPr>
            </a:br>
            <a:r>
              <a:rPr lang="de-DE" altLang="de-DE" sz="4000">
                <a:sym typeface="Monotype Sorts"/>
              </a:rPr>
              <a:t>ständige Vorsicht </a:t>
            </a:r>
            <a:br>
              <a:rPr lang="de-DE" altLang="de-DE" sz="4000">
                <a:sym typeface="Monotype Sorts"/>
              </a:rPr>
            </a:br>
            <a:r>
              <a:rPr lang="de-DE" altLang="de-DE" sz="4000">
                <a:sym typeface="Monotype Sorts"/>
              </a:rPr>
              <a:t>und </a:t>
            </a:r>
            <a:br>
              <a:rPr lang="de-DE" altLang="de-DE" sz="4000">
                <a:sym typeface="Monotype Sorts"/>
              </a:rPr>
            </a:br>
            <a:r>
              <a:rPr lang="de-DE" altLang="de-DE" sz="4000">
                <a:sym typeface="Monotype Sorts"/>
              </a:rPr>
              <a:t>gegenseitige Rücksicht.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ußzeilenplatzhalter 1">
            <a:extLst>
              <a:ext uri="{FF2B5EF4-FFF2-40B4-BE49-F238E27FC236}">
                <a16:creationId xmlns:a16="http://schemas.microsoft.com/office/drawing/2014/main" id="{8AFB1765-6FA3-B4B3-D7A1-6C84FEE6026B}"/>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0E087955-039B-4B88-84E9-7A3F5A54D657}" type="slidenum">
              <a:rPr lang="de-DE" altLang="de-DE" sz="1600" smtClean="0">
                <a:solidFill>
                  <a:schemeClr val="bg1"/>
                </a:solidFill>
              </a:rPr>
              <a:pPr>
                <a:spcBef>
                  <a:spcPct val="0"/>
                </a:spcBef>
              </a:pPr>
              <a:t>6</a:t>
            </a:fld>
            <a:r>
              <a:rPr lang="de-DE" altLang="de-DE" sz="1600" dirty="0">
                <a:solidFill>
                  <a:schemeClr val="bg1"/>
                </a:solidFill>
              </a:rPr>
              <a:t>                                                                            </a:t>
            </a:r>
          </a:p>
        </p:txBody>
      </p:sp>
      <p:sp>
        <p:nvSpPr>
          <p:cNvPr id="23554" name="Text Box 2">
            <a:extLst>
              <a:ext uri="{FF2B5EF4-FFF2-40B4-BE49-F238E27FC236}">
                <a16:creationId xmlns:a16="http://schemas.microsoft.com/office/drawing/2014/main" id="{7B0735BC-4B07-7A26-E099-432B47209348}"/>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23555" name="Rectangle 3">
            <a:extLst>
              <a:ext uri="{FF2B5EF4-FFF2-40B4-BE49-F238E27FC236}">
                <a16:creationId xmlns:a16="http://schemas.microsoft.com/office/drawing/2014/main" id="{FABF054F-9CF3-D362-8C15-C0D103F173C3}"/>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23556" name="Text Box 4">
            <a:extLst>
              <a:ext uri="{FF2B5EF4-FFF2-40B4-BE49-F238E27FC236}">
                <a16:creationId xmlns:a16="http://schemas.microsoft.com/office/drawing/2014/main" id="{57CCE93F-67A2-0C1C-B29C-A126563CA822}"/>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1 Grundregeln</a:t>
            </a:r>
            <a:endParaRPr lang="de-DE" altLang="de-DE" sz="4000">
              <a:sym typeface="Monotype Sorts"/>
            </a:endParaRPr>
          </a:p>
        </p:txBody>
      </p:sp>
      <p:sp>
        <p:nvSpPr>
          <p:cNvPr id="23557" name="Text Box 5">
            <a:extLst>
              <a:ext uri="{FF2B5EF4-FFF2-40B4-BE49-F238E27FC236}">
                <a16:creationId xmlns:a16="http://schemas.microsoft.com/office/drawing/2014/main" id="{E7941A9D-5C25-8FA4-9E21-A56C605E898A}"/>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23558" name="Text Box 6">
            <a:extLst>
              <a:ext uri="{FF2B5EF4-FFF2-40B4-BE49-F238E27FC236}">
                <a16:creationId xmlns:a16="http://schemas.microsoft.com/office/drawing/2014/main" id="{173493C5-A90E-D055-654F-0495BC7CC789}"/>
              </a:ext>
            </a:extLst>
          </p:cNvPr>
          <p:cNvSpPr txBox="1">
            <a:spLocks noChangeArrowheads="1"/>
          </p:cNvSpPr>
          <p:nvPr/>
        </p:nvSpPr>
        <p:spPr bwMode="auto">
          <a:xfrm>
            <a:off x="0" y="836613"/>
            <a:ext cx="9144000"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30000"/>
              </a:lnSpc>
              <a:spcBef>
                <a:spcPct val="50000"/>
              </a:spcBef>
            </a:pPr>
            <a:r>
              <a:rPr lang="de-DE" altLang="de-DE" sz="4000" dirty="0">
                <a:sym typeface="Monotype Sorts"/>
              </a:rPr>
              <a:t>(2)	Wer am Verkehr teilnimmt, hat sich so zu verhalten, dass kein Anderer geschädigt, gefährdet oder mehr als nach den Umständen unvermeidbar, behindert oder belästigt wird.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ußzeilenplatzhalter 1">
            <a:extLst>
              <a:ext uri="{FF2B5EF4-FFF2-40B4-BE49-F238E27FC236}">
                <a16:creationId xmlns:a16="http://schemas.microsoft.com/office/drawing/2014/main" id="{4E207D95-7918-E565-91B1-D9CF2331E603}"/>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2F2E2030-92F4-4160-9DA7-03C7B2A8C0F6}" type="slidenum">
              <a:rPr lang="de-DE" altLang="de-DE" sz="1600" smtClean="0">
                <a:solidFill>
                  <a:schemeClr val="bg1"/>
                </a:solidFill>
              </a:rPr>
              <a:pPr>
                <a:spcBef>
                  <a:spcPct val="0"/>
                </a:spcBef>
              </a:pPr>
              <a:t>7</a:t>
            </a:fld>
            <a:r>
              <a:rPr lang="de-DE" altLang="de-DE" sz="1600" dirty="0">
                <a:solidFill>
                  <a:schemeClr val="bg1"/>
                </a:solidFill>
              </a:rPr>
              <a:t>                                                                            </a:t>
            </a:r>
          </a:p>
        </p:txBody>
      </p:sp>
      <p:sp>
        <p:nvSpPr>
          <p:cNvPr id="25602" name="Text Box 2">
            <a:extLst>
              <a:ext uri="{FF2B5EF4-FFF2-40B4-BE49-F238E27FC236}">
                <a16:creationId xmlns:a16="http://schemas.microsoft.com/office/drawing/2014/main" id="{E3B1D87F-E7F0-BDB8-1595-47B16D3A2A21}"/>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25603" name="Rectangle 3">
            <a:extLst>
              <a:ext uri="{FF2B5EF4-FFF2-40B4-BE49-F238E27FC236}">
                <a16:creationId xmlns:a16="http://schemas.microsoft.com/office/drawing/2014/main" id="{4BD59C27-549A-D603-6F2F-E127F2A7A83E}"/>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25604" name="Text Box 4">
            <a:extLst>
              <a:ext uri="{FF2B5EF4-FFF2-40B4-BE49-F238E27FC236}">
                <a16:creationId xmlns:a16="http://schemas.microsoft.com/office/drawing/2014/main" id="{022A52D7-612F-1211-97D8-50AB0625F1A6}"/>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 Geschwindigkeit </a:t>
            </a:r>
            <a:endParaRPr lang="de-DE" altLang="de-DE">
              <a:sym typeface="Monotype Sorts"/>
            </a:endParaRPr>
          </a:p>
        </p:txBody>
      </p:sp>
      <p:sp>
        <p:nvSpPr>
          <p:cNvPr id="25605" name="Text Box 5">
            <a:extLst>
              <a:ext uri="{FF2B5EF4-FFF2-40B4-BE49-F238E27FC236}">
                <a16:creationId xmlns:a16="http://schemas.microsoft.com/office/drawing/2014/main" id="{486E3D99-8FD0-461B-2708-3ED23FDD542A}"/>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25606" name="Text Box 6">
            <a:extLst>
              <a:ext uri="{FF2B5EF4-FFF2-40B4-BE49-F238E27FC236}">
                <a16:creationId xmlns:a16="http://schemas.microsoft.com/office/drawing/2014/main" id="{48AAC9F2-5ABE-E477-5280-0FE80B0E9A23}"/>
              </a:ext>
            </a:extLst>
          </p:cNvPr>
          <p:cNvSpPr txBox="1">
            <a:spLocks noChangeArrowheads="1"/>
          </p:cNvSpPr>
          <p:nvPr/>
        </p:nvSpPr>
        <p:spPr bwMode="auto">
          <a:xfrm>
            <a:off x="0" y="836613"/>
            <a:ext cx="9144000"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30000"/>
              </a:lnSpc>
              <a:spcBef>
                <a:spcPct val="50000"/>
              </a:spcBef>
            </a:pPr>
            <a:r>
              <a:rPr lang="de-DE" altLang="de-DE" sz="4000">
                <a:sym typeface="Monotype Sorts"/>
              </a:rPr>
              <a:t>(1)	Der Fahrzeugführer darf nur so schnell fahren, dass er sein Fahrzeug ständig beherrscht. </a:t>
            </a:r>
          </a:p>
        </p:txBody>
      </p:sp>
      <p:sp>
        <p:nvSpPr>
          <p:cNvPr id="865287" name="Text Box 7">
            <a:extLst>
              <a:ext uri="{FF2B5EF4-FFF2-40B4-BE49-F238E27FC236}">
                <a16:creationId xmlns:a16="http://schemas.microsoft.com/office/drawing/2014/main" id="{1D60B163-55C0-128D-F4DC-F0F5083F1CCF}"/>
              </a:ext>
            </a:extLst>
          </p:cNvPr>
          <p:cNvSpPr txBox="1">
            <a:spLocks noChangeArrowheads="1"/>
          </p:cNvSpPr>
          <p:nvPr/>
        </p:nvSpPr>
        <p:spPr bwMode="auto">
          <a:xfrm>
            <a:off x="0" y="3357563"/>
            <a:ext cx="48593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br>
              <a:rPr lang="de-DE" altLang="de-DE" b="0"/>
            </a:br>
            <a:r>
              <a:rPr lang="de-DE" altLang="de-DE" b="0">
                <a:solidFill>
                  <a:srgbClr val="006600"/>
                </a:solidFill>
              </a:rPr>
              <a:t>Persönliche Fähigkeiten!</a:t>
            </a:r>
            <a:br>
              <a:rPr lang="de-DE" altLang="de-DE" b="0">
                <a:solidFill>
                  <a:srgbClr val="006600"/>
                </a:solidFill>
              </a:rPr>
            </a:br>
            <a:endParaRPr lang="de-DE" altLang="de-DE" b="0">
              <a:solidFill>
                <a:srgbClr val="006600"/>
              </a:solidFill>
            </a:endParaRPr>
          </a:p>
          <a:p>
            <a:pPr algn="ctr" eaLnBrk="1" hangingPunct="1">
              <a:spcBef>
                <a:spcPct val="0"/>
              </a:spcBef>
            </a:pPr>
            <a:r>
              <a:rPr lang="de-DE" altLang="de-DE" b="0">
                <a:solidFill>
                  <a:srgbClr val="006600"/>
                </a:solidFill>
              </a:rPr>
              <a:t>Eigenschaften von Fahrzeug </a:t>
            </a:r>
            <a:br>
              <a:rPr lang="de-DE" altLang="de-DE" b="0">
                <a:solidFill>
                  <a:srgbClr val="006600"/>
                </a:solidFill>
              </a:rPr>
            </a:br>
            <a:r>
              <a:rPr lang="de-DE" altLang="de-DE" b="0">
                <a:solidFill>
                  <a:srgbClr val="006600"/>
                </a:solidFill>
              </a:rPr>
              <a:t>und Ladung berücksichtigen!</a:t>
            </a:r>
          </a:p>
        </p:txBody>
      </p:sp>
      <p:sp>
        <p:nvSpPr>
          <p:cNvPr id="865288" name="Text Box 8">
            <a:extLst>
              <a:ext uri="{FF2B5EF4-FFF2-40B4-BE49-F238E27FC236}">
                <a16:creationId xmlns:a16="http://schemas.microsoft.com/office/drawing/2014/main" id="{E87AFB89-9597-65AC-C15C-733A9FAC0322}"/>
              </a:ext>
            </a:extLst>
          </p:cNvPr>
          <p:cNvSpPr txBox="1">
            <a:spLocks noChangeArrowheads="1"/>
          </p:cNvSpPr>
          <p:nvPr/>
        </p:nvSpPr>
        <p:spPr bwMode="auto">
          <a:xfrm>
            <a:off x="5707063" y="3429000"/>
            <a:ext cx="281463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solidFill>
                  <a:srgbClr val="006600"/>
                </a:solidFill>
              </a:rPr>
              <a:t>Anhalten innerhalb </a:t>
            </a:r>
            <a:br>
              <a:rPr lang="de-DE" altLang="de-DE" b="0">
                <a:solidFill>
                  <a:srgbClr val="006600"/>
                </a:solidFill>
              </a:rPr>
            </a:br>
            <a:r>
              <a:rPr lang="de-DE" altLang="de-DE" b="0">
                <a:solidFill>
                  <a:srgbClr val="006600"/>
                </a:solidFill>
              </a:rPr>
              <a:t>der Sichtweite!</a:t>
            </a:r>
            <a:br>
              <a:rPr lang="de-DE" altLang="de-DE" b="0">
                <a:solidFill>
                  <a:srgbClr val="006600"/>
                </a:solidFill>
              </a:rPr>
            </a:br>
            <a:br>
              <a:rPr lang="de-DE" altLang="de-DE" b="0">
                <a:solidFill>
                  <a:srgbClr val="006600"/>
                </a:solidFill>
              </a:rPr>
            </a:br>
            <a:r>
              <a:rPr lang="de-DE" altLang="de-DE" b="0">
                <a:solidFill>
                  <a:srgbClr val="006600"/>
                </a:solidFill>
              </a:rPr>
              <a:t>Schmale Strassen:</a:t>
            </a:r>
          </a:p>
          <a:p>
            <a:pPr algn="ctr" eaLnBrk="1" hangingPunct="1">
              <a:spcBef>
                <a:spcPct val="0"/>
              </a:spcBef>
            </a:pPr>
            <a:r>
              <a:rPr lang="de-DE" altLang="de-DE" b="0">
                <a:solidFill>
                  <a:srgbClr val="006600"/>
                </a:solidFill>
              </a:rPr>
              <a:t>Anhalten innerhalb</a:t>
            </a:r>
            <a:br>
              <a:rPr lang="de-DE" altLang="de-DE" b="0">
                <a:solidFill>
                  <a:srgbClr val="006600"/>
                </a:solidFill>
              </a:rPr>
            </a:br>
            <a:r>
              <a:rPr lang="de-DE" altLang="de-DE" b="0">
                <a:solidFill>
                  <a:srgbClr val="006600"/>
                </a:solidFill>
              </a:rPr>
              <a:t>halber Sichtweite!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5287"/>
                                        </p:tgtEl>
                                        <p:attrNameLst>
                                          <p:attrName>style.visibility</p:attrName>
                                        </p:attrNameLst>
                                      </p:cBhvr>
                                      <p:to>
                                        <p:strVal val="visible"/>
                                      </p:to>
                                    </p:set>
                                    <p:animEffect transition="in" filter="blinds(horizontal)">
                                      <p:cBhvr>
                                        <p:cTn id="7" dur="500"/>
                                        <p:tgtEl>
                                          <p:spTgt spid="8652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5288"/>
                                        </p:tgtEl>
                                        <p:attrNameLst>
                                          <p:attrName>style.visibility</p:attrName>
                                        </p:attrNameLst>
                                      </p:cBhvr>
                                      <p:to>
                                        <p:strVal val="visible"/>
                                      </p:to>
                                    </p:set>
                                    <p:animEffect transition="in" filter="blinds(horizontal)">
                                      <p:cBhvr>
                                        <p:cTn id="12" dur="500"/>
                                        <p:tgtEl>
                                          <p:spTgt spid="865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7" grpId="0"/>
      <p:bldP spid="8652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ußzeilenplatzhalter 1">
            <a:extLst>
              <a:ext uri="{FF2B5EF4-FFF2-40B4-BE49-F238E27FC236}">
                <a16:creationId xmlns:a16="http://schemas.microsoft.com/office/drawing/2014/main" id="{11E348E1-7BAA-B16C-7053-31A2ECA614A1}"/>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AF4EB389-4B4B-41B0-8306-5CB61A2D6EE8}" type="slidenum">
              <a:rPr lang="de-DE" altLang="de-DE" sz="1600" smtClean="0">
                <a:solidFill>
                  <a:schemeClr val="bg1"/>
                </a:solidFill>
              </a:rPr>
              <a:pPr>
                <a:spcBef>
                  <a:spcPct val="0"/>
                </a:spcBef>
              </a:pPr>
              <a:t>8</a:t>
            </a:fld>
            <a:r>
              <a:rPr lang="de-DE" altLang="de-DE" sz="1600" dirty="0">
                <a:solidFill>
                  <a:schemeClr val="bg1"/>
                </a:solidFill>
              </a:rPr>
              <a:t>                                                                            </a:t>
            </a:r>
          </a:p>
        </p:txBody>
      </p:sp>
      <p:sp>
        <p:nvSpPr>
          <p:cNvPr id="26626" name="Text Box 2">
            <a:extLst>
              <a:ext uri="{FF2B5EF4-FFF2-40B4-BE49-F238E27FC236}">
                <a16:creationId xmlns:a16="http://schemas.microsoft.com/office/drawing/2014/main" id="{8319CC96-9527-7432-C4ED-49A87A0BBECA}"/>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26627" name="Rectangle 3">
            <a:extLst>
              <a:ext uri="{FF2B5EF4-FFF2-40B4-BE49-F238E27FC236}">
                <a16:creationId xmlns:a16="http://schemas.microsoft.com/office/drawing/2014/main" id="{53325900-E6AB-B40F-DB8A-AB3DADCF4EA8}"/>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26628" name="Text Box 4">
            <a:extLst>
              <a:ext uri="{FF2B5EF4-FFF2-40B4-BE49-F238E27FC236}">
                <a16:creationId xmlns:a16="http://schemas.microsoft.com/office/drawing/2014/main" id="{A1F9EB6D-623D-3F7E-B5E7-EE54ECE40776}"/>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3 Geschwindigkeit </a:t>
            </a:r>
            <a:endParaRPr lang="de-DE" altLang="de-DE">
              <a:sym typeface="Monotype Sorts"/>
            </a:endParaRPr>
          </a:p>
        </p:txBody>
      </p:sp>
      <p:sp>
        <p:nvSpPr>
          <p:cNvPr id="26629" name="Text Box 5">
            <a:extLst>
              <a:ext uri="{FF2B5EF4-FFF2-40B4-BE49-F238E27FC236}">
                <a16:creationId xmlns:a16="http://schemas.microsoft.com/office/drawing/2014/main" id="{97A74F4F-BF5B-D54F-3478-887EDED19381}"/>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26630" name="Text Box 6">
            <a:extLst>
              <a:ext uri="{FF2B5EF4-FFF2-40B4-BE49-F238E27FC236}">
                <a16:creationId xmlns:a16="http://schemas.microsoft.com/office/drawing/2014/main" id="{9B9A058E-CD6C-1A91-3326-2F0F181DBD48}"/>
              </a:ext>
            </a:extLst>
          </p:cNvPr>
          <p:cNvSpPr txBox="1">
            <a:spLocks noChangeArrowheads="1"/>
          </p:cNvSpPr>
          <p:nvPr/>
        </p:nvSpPr>
        <p:spPr bwMode="auto">
          <a:xfrm>
            <a:off x="0" y="836613"/>
            <a:ext cx="9144000"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30000"/>
              </a:lnSpc>
              <a:spcBef>
                <a:spcPct val="50000"/>
              </a:spcBef>
            </a:pPr>
            <a:r>
              <a:rPr lang="de-DE" altLang="de-DE" sz="4000">
                <a:sym typeface="Monotype Sorts"/>
              </a:rPr>
              <a:t>(1)	Der Fahrzeugführer darf nur so schnell fahren, dass er sein Fahrzeug ständig beherrscht. </a:t>
            </a:r>
          </a:p>
        </p:txBody>
      </p:sp>
      <p:sp>
        <p:nvSpPr>
          <p:cNvPr id="1017863" name="Text Box 7">
            <a:extLst>
              <a:ext uri="{FF2B5EF4-FFF2-40B4-BE49-F238E27FC236}">
                <a16:creationId xmlns:a16="http://schemas.microsoft.com/office/drawing/2014/main" id="{009E0039-ABE7-510B-D525-22424D9C4F40}"/>
              </a:ext>
            </a:extLst>
          </p:cNvPr>
          <p:cNvSpPr txBox="1">
            <a:spLocks noChangeArrowheads="1"/>
          </p:cNvSpPr>
          <p:nvPr/>
        </p:nvSpPr>
        <p:spPr bwMode="auto">
          <a:xfrm>
            <a:off x="0" y="3357563"/>
            <a:ext cx="48593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solidFill>
                  <a:srgbClr val="006600"/>
                </a:solidFill>
              </a:rPr>
              <a:t>Zulässige Höchstgeschwindigkeit auch unter günstigen Umständen </a:t>
            </a:r>
          </a:p>
          <a:p>
            <a:pPr eaLnBrk="1" hangingPunct="1">
              <a:spcBef>
                <a:spcPct val="0"/>
              </a:spcBef>
            </a:pPr>
            <a:endParaRPr lang="de-DE" altLang="de-DE" sz="1200" b="0">
              <a:solidFill>
                <a:srgbClr val="006600"/>
              </a:solidFill>
            </a:endParaRPr>
          </a:p>
          <a:p>
            <a:pPr algn="ctr" eaLnBrk="1" hangingPunct="1">
              <a:spcBef>
                <a:spcPct val="0"/>
              </a:spcBef>
              <a:buFontTx/>
              <a:buChar char="•"/>
            </a:pPr>
            <a:r>
              <a:rPr lang="de-DE" altLang="de-DE" b="0">
                <a:solidFill>
                  <a:srgbClr val="006600"/>
                </a:solidFill>
              </a:rPr>
              <a:t>  i. g. Ortschaften	50 km/h</a:t>
            </a:r>
          </a:p>
          <a:p>
            <a:pPr algn="ctr" eaLnBrk="1" hangingPunct="1">
              <a:spcBef>
                <a:spcPct val="0"/>
              </a:spcBef>
              <a:buFontTx/>
              <a:buChar char="•"/>
            </a:pPr>
            <a:r>
              <a:rPr lang="de-DE" altLang="de-DE" b="0">
                <a:solidFill>
                  <a:srgbClr val="006600"/>
                </a:solidFill>
              </a:rPr>
              <a:t> a. g. Ortschaften	80 km/h </a:t>
            </a:r>
          </a:p>
          <a:p>
            <a:pPr eaLnBrk="1" hangingPunct="1">
              <a:spcBef>
                <a:spcPct val="0"/>
              </a:spcBef>
            </a:pPr>
            <a:endParaRPr lang="de-DE" altLang="de-DE" sz="1200" b="0">
              <a:solidFill>
                <a:srgbClr val="006600"/>
              </a:solidFill>
            </a:endParaRPr>
          </a:p>
          <a:p>
            <a:pPr algn="ctr" eaLnBrk="1" hangingPunct="1">
              <a:spcBef>
                <a:spcPct val="0"/>
              </a:spcBef>
            </a:pPr>
            <a:r>
              <a:rPr lang="de-DE" altLang="de-DE" b="0">
                <a:solidFill>
                  <a:srgbClr val="006600"/>
                </a:solidFill>
              </a:rPr>
              <a:t>für Kraftfahrzeuge 3,5 – 7,5 t</a:t>
            </a:r>
          </a:p>
        </p:txBody>
      </p:sp>
      <p:sp>
        <p:nvSpPr>
          <p:cNvPr id="1017864" name="Text Box 8">
            <a:extLst>
              <a:ext uri="{FF2B5EF4-FFF2-40B4-BE49-F238E27FC236}">
                <a16:creationId xmlns:a16="http://schemas.microsoft.com/office/drawing/2014/main" id="{04B4F0E2-915C-27E3-3F5A-E8F66655DF13}"/>
              </a:ext>
            </a:extLst>
          </p:cNvPr>
          <p:cNvSpPr txBox="1">
            <a:spLocks noChangeArrowheads="1"/>
          </p:cNvSpPr>
          <p:nvPr/>
        </p:nvSpPr>
        <p:spPr bwMode="auto">
          <a:xfrm>
            <a:off x="5273675" y="3429000"/>
            <a:ext cx="373062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de-DE" altLang="de-DE" b="0">
                <a:solidFill>
                  <a:srgbClr val="006600"/>
                </a:solidFill>
              </a:rPr>
              <a:t>Besonderheiten</a:t>
            </a:r>
          </a:p>
          <a:p>
            <a:pPr algn="ctr" eaLnBrk="1" hangingPunct="1">
              <a:spcBef>
                <a:spcPct val="0"/>
              </a:spcBef>
            </a:pPr>
            <a:endParaRPr lang="de-DE" altLang="de-DE" b="0">
              <a:solidFill>
                <a:srgbClr val="006600"/>
              </a:solidFill>
            </a:endParaRPr>
          </a:p>
          <a:p>
            <a:pPr algn="ctr" eaLnBrk="1" hangingPunct="1">
              <a:spcBef>
                <a:spcPct val="0"/>
              </a:spcBef>
              <a:buFontTx/>
              <a:buChar char="•"/>
            </a:pPr>
            <a:r>
              <a:rPr lang="de-DE" altLang="de-DE" b="0">
                <a:solidFill>
                  <a:srgbClr val="006600"/>
                </a:solidFill>
              </a:rPr>
              <a:t> § 35 StVO Sonderrechte</a:t>
            </a:r>
          </a:p>
          <a:p>
            <a:pPr algn="ctr" eaLnBrk="1" hangingPunct="1">
              <a:spcBef>
                <a:spcPct val="0"/>
              </a:spcBef>
              <a:buFontTx/>
              <a:buChar char="•"/>
            </a:pPr>
            <a:r>
              <a:rPr lang="de-DE" altLang="de-DE" b="0">
                <a:solidFill>
                  <a:srgbClr val="006600"/>
                </a:solidFill>
              </a:rPr>
              <a:t> interne Anweisungen</a:t>
            </a:r>
            <a:br>
              <a:rPr lang="de-DE" altLang="de-DE" b="0">
                <a:solidFill>
                  <a:srgbClr val="006600"/>
                </a:solidFill>
              </a:rPr>
            </a:br>
            <a:r>
              <a:rPr lang="de-DE" altLang="de-DE" b="0">
                <a:solidFill>
                  <a:srgbClr val="006600"/>
                </a:solidFill>
              </a:rPr>
              <a:t>(Wehrführung)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7863"/>
                                        </p:tgtEl>
                                        <p:attrNameLst>
                                          <p:attrName>style.visibility</p:attrName>
                                        </p:attrNameLst>
                                      </p:cBhvr>
                                      <p:to>
                                        <p:strVal val="visible"/>
                                      </p:to>
                                    </p:set>
                                    <p:animEffect transition="in" filter="blinds(horizontal)">
                                      <p:cBhvr>
                                        <p:cTn id="7" dur="500"/>
                                        <p:tgtEl>
                                          <p:spTgt spid="10178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7864"/>
                                        </p:tgtEl>
                                        <p:attrNameLst>
                                          <p:attrName>style.visibility</p:attrName>
                                        </p:attrNameLst>
                                      </p:cBhvr>
                                      <p:to>
                                        <p:strVal val="visible"/>
                                      </p:to>
                                    </p:set>
                                    <p:animEffect transition="in" filter="blinds(horizontal)">
                                      <p:cBhvr>
                                        <p:cTn id="12" dur="500"/>
                                        <p:tgtEl>
                                          <p:spTgt spid="1017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63" grpId="0"/>
      <p:bldP spid="10178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ußzeilenplatzhalter 1">
            <a:extLst>
              <a:ext uri="{FF2B5EF4-FFF2-40B4-BE49-F238E27FC236}">
                <a16:creationId xmlns:a16="http://schemas.microsoft.com/office/drawing/2014/main" id="{AD3A4AD0-5126-A1DF-0B2B-075C1248DFDE}"/>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90500">
              <a:spcBef>
                <a:spcPct val="20000"/>
              </a:spcBef>
              <a:defRPr sz="2400" b="1">
                <a:solidFill>
                  <a:schemeClr val="tx1"/>
                </a:solidFill>
                <a:latin typeface="Arial" panose="020B0604020202020204" pitchFamily="34" charset="0"/>
              </a:defRPr>
            </a:lvl1pPr>
            <a:lvl2pPr marL="742950" indent="-285750" defTabSz="190500">
              <a:spcBef>
                <a:spcPct val="20000"/>
              </a:spcBef>
              <a:buChar char="–"/>
              <a:defRPr sz="2000">
                <a:solidFill>
                  <a:schemeClr val="tx1"/>
                </a:solidFill>
                <a:latin typeface="Arial" panose="020B0604020202020204" pitchFamily="34" charset="0"/>
              </a:defRPr>
            </a:lvl2pPr>
            <a:lvl3pPr marL="1143000" indent="-228600" defTabSz="190500">
              <a:spcBef>
                <a:spcPct val="20000"/>
              </a:spcBef>
              <a:buChar char="•"/>
              <a:defRPr sz="2000">
                <a:solidFill>
                  <a:schemeClr val="tx1"/>
                </a:solidFill>
                <a:latin typeface="Arial" panose="020B0604020202020204" pitchFamily="34" charset="0"/>
              </a:defRPr>
            </a:lvl3pPr>
            <a:lvl4pPr marL="1600200" indent="-228600" defTabSz="190500">
              <a:spcBef>
                <a:spcPct val="20000"/>
              </a:spcBef>
              <a:buChar char="–"/>
              <a:defRPr sz="2000">
                <a:solidFill>
                  <a:schemeClr val="tx1"/>
                </a:solidFill>
                <a:latin typeface="Arial" panose="020B0604020202020204" pitchFamily="34" charset="0"/>
              </a:defRPr>
            </a:lvl4pPr>
            <a:lvl5pPr marL="2057400" indent="-228600" defTabSz="190500">
              <a:spcBef>
                <a:spcPct val="20000"/>
              </a:spcBef>
              <a:buChar char="»"/>
              <a:defRPr sz="2000">
                <a:solidFill>
                  <a:schemeClr val="tx1"/>
                </a:solidFill>
                <a:latin typeface="Arial" panose="020B0604020202020204" pitchFamily="34" charset="0"/>
              </a:defRPr>
            </a:lvl5pPr>
            <a:lvl6pPr marL="25146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905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1600" dirty="0">
                <a:solidFill>
                  <a:schemeClr val="bg1"/>
                </a:solidFill>
                <a:latin typeface="+mn-lt"/>
              </a:rPr>
              <a:t>Team</a:t>
            </a:r>
            <a:r>
              <a:rPr lang="de-DE" altLang="de-DE" sz="1600" dirty="0">
                <a:latin typeface="+mn-lt"/>
              </a:rPr>
              <a:t> </a:t>
            </a:r>
            <a:r>
              <a:rPr lang="de-DE" altLang="de-DE" sz="1600" dirty="0">
                <a:solidFill>
                  <a:schemeClr val="bg1"/>
                </a:solidFill>
                <a:latin typeface="+mn-lt"/>
              </a:rPr>
              <a:t>Fahrberechtigung</a:t>
            </a:r>
            <a:r>
              <a:rPr lang="de-DE" altLang="de-DE" sz="1600" dirty="0">
                <a:solidFill>
                  <a:schemeClr val="bg1"/>
                </a:solidFill>
              </a:rPr>
              <a:t> des KFV Ostholstein											      									  		</a:t>
            </a:r>
            <a:fld id="{94F8FD65-D17F-4379-BBF2-0B6480097B76}" type="slidenum">
              <a:rPr lang="de-DE" altLang="de-DE" sz="1600" smtClean="0">
                <a:solidFill>
                  <a:schemeClr val="bg1"/>
                </a:solidFill>
              </a:rPr>
              <a:pPr>
                <a:spcBef>
                  <a:spcPct val="0"/>
                </a:spcBef>
              </a:pPr>
              <a:t>9</a:t>
            </a:fld>
            <a:r>
              <a:rPr lang="de-DE" altLang="de-DE" sz="1600" dirty="0">
                <a:solidFill>
                  <a:schemeClr val="bg1"/>
                </a:solidFill>
              </a:rPr>
              <a:t>                                                                            </a:t>
            </a:r>
          </a:p>
        </p:txBody>
      </p:sp>
      <p:sp>
        <p:nvSpPr>
          <p:cNvPr id="28674" name="Text Box 2">
            <a:extLst>
              <a:ext uri="{FF2B5EF4-FFF2-40B4-BE49-F238E27FC236}">
                <a16:creationId xmlns:a16="http://schemas.microsoft.com/office/drawing/2014/main" id="{A5E59E8F-5DA5-4942-3B27-432DFB3B680C}"/>
              </a:ext>
            </a:extLst>
          </p:cNvPr>
          <p:cNvSpPr txBox="1">
            <a:spLocks noChangeArrowheads="1"/>
          </p:cNvSpPr>
          <p:nvPr/>
        </p:nvSpPr>
        <p:spPr bwMode="auto">
          <a:xfrm>
            <a:off x="10668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endParaRPr lang="de-DE" altLang="de-DE">
              <a:solidFill>
                <a:schemeClr val="bg1"/>
              </a:solidFill>
            </a:endParaRPr>
          </a:p>
        </p:txBody>
      </p:sp>
      <p:sp>
        <p:nvSpPr>
          <p:cNvPr id="28675" name="Rectangle 3">
            <a:extLst>
              <a:ext uri="{FF2B5EF4-FFF2-40B4-BE49-F238E27FC236}">
                <a16:creationId xmlns:a16="http://schemas.microsoft.com/office/drawing/2014/main" id="{5CA05833-D74F-E32B-B5A2-8D34DBEDC2BA}"/>
              </a:ext>
            </a:extLst>
          </p:cNvPr>
          <p:cNvSpPr>
            <a:spLocks noGrp="1" noChangeArrowheads="1"/>
          </p:cNvSpPr>
          <p:nvPr>
            <p:ph type="title" idx="4294967295"/>
          </p:nvPr>
        </p:nvSpPr>
        <p:spPr>
          <a:xfrm>
            <a:off x="0" y="0"/>
            <a:ext cx="9144000" cy="365125"/>
          </a:xfrm>
          <a:noFill/>
        </p:spPr>
        <p:txBody>
          <a:bodyPr>
            <a:spAutoFit/>
          </a:bodyPr>
          <a:lstStyle/>
          <a:p>
            <a:pPr eaLnBrk="1" hangingPunct="1"/>
            <a:r>
              <a:rPr lang="de-DE" altLang="de-DE"/>
              <a:t> Straßenverkehrsordnung (StVO)</a:t>
            </a:r>
            <a:endParaRPr lang="de-DE" altLang="de-DE" sz="1400" b="0">
              <a:solidFill>
                <a:schemeClr val="tx1"/>
              </a:solidFill>
            </a:endParaRPr>
          </a:p>
        </p:txBody>
      </p:sp>
      <p:sp>
        <p:nvSpPr>
          <p:cNvPr id="28676" name="Text Box 4">
            <a:extLst>
              <a:ext uri="{FF2B5EF4-FFF2-40B4-BE49-F238E27FC236}">
                <a16:creationId xmlns:a16="http://schemas.microsoft.com/office/drawing/2014/main" id="{5628874C-1DAE-56CC-31F8-486C2B9DC893}"/>
              </a:ext>
            </a:extLst>
          </p:cNvPr>
          <p:cNvSpPr txBox="1">
            <a:spLocks noChangeArrowheads="1"/>
          </p:cNvSpPr>
          <p:nvPr/>
        </p:nvSpPr>
        <p:spPr bwMode="auto">
          <a:xfrm>
            <a:off x="0" y="455613"/>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nSpc>
                <a:spcPct val="80000"/>
              </a:lnSpc>
              <a:spcBef>
                <a:spcPct val="50000"/>
              </a:spcBef>
              <a:buFontTx/>
              <a:buChar char="•"/>
            </a:pPr>
            <a:r>
              <a:rPr lang="de-DE" altLang="de-DE" b="1">
                <a:sym typeface="Monotype Sorts"/>
              </a:rPr>
              <a:t> § 9 Abbiegen, Wenden und Rückwärtsfahren </a:t>
            </a:r>
            <a:endParaRPr lang="de-DE" altLang="de-DE">
              <a:sym typeface="Monotype Sorts"/>
            </a:endParaRPr>
          </a:p>
        </p:txBody>
      </p:sp>
      <p:sp>
        <p:nvSpPr>
          <p:cNvPr id="28677" name="Text Box 5">
            <a:extLst>
              <a:ext uri="{FF2B5EF4-FFF2-40B4-BE49-F238E27FC236}">
                <a16:creationId xmlns:a16="http://schemas.microsoft.com/office/drawing/2014/main" id="{CEBC7986-4A20-8808-75C1-A8FCFE0F730F}"/>
              </a:ext>
            </a:extLst>
          </p:cNvPr>
          <p:cNvSpPr txBox="1">
            <a:spLocks noChangeArrowheads="1"/>
          </p:cNvSpPr>
          <p:nvPr/>
        </p:nvSpPr>
        <p:spPr bwMode="auto">
          <a:xfrm>
            <a:off x="0" y="602138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pPr>
            <a:r>
              <a:rPr lang="de-DE" altLang="de-DE" sz="3200">
                <a:solidFill>
                  <a:srgbClr val="FF0000"/>
                </a:solidFill>
              </a:rPr>
              <a:t>! Der Fahrzeugführer ... ist verantwortlich ... !</a:t>
            </a:r>
          </a:p>
        </p:txBody>
      </p:sp>
      <p:sp>
        <p:nvSpPr>
          <p:cNvPr id="28678" name="Text Box 6">
            <a:extLst>
              <a:ext uri="{FF2B5EF4-FFF2-40B4-BE49-F238E27FC236}">
                <a16:creationId xmlns:a16="http://schemas.microsoft.com/office/drawing/2014/main" id="{C951E041-E4C1-1D04-3ECD-D29F8DC2F14A}"/>
              </a:ext>
            </a:extLst>
          </p:cNvPr>
          <p:cNvSpPr txBox="1">
            <a:spLocks noChangeArrowheads="1"/>
          </p:cNvSpPr>
          <p:nvPr/>
        </p:nvSpPr>
        <p:spPr bwMode="auto">
          <a:xfrm>
            <a:off x="0" y="836613"/>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0975">
              <a:defRPr sz="2400">
                <a:solidFill>
                  <a:schemeClr val="tx1"/>
                </a:solidFill>
                <a:latin typeface="Arial" panose="020B0604020202020204" pitchFamily="34" charset="0"/>
              </a:defRPr>
            </a:lvl1pPr>
            <a:lvl2pPr marL="1033463" indent="-457200" defTabSz="180975">
              <a:defRPr sz="2400">
                <a:solidFill>
                  <a:schemeClr val="tx1"/>
                </a:solidFill>
                <a:latin typeface="Arial" panose="020B0604020202020204" pitchFamily="34" charset="0"/>
              </a:defRPr>
            </a:lvl2pPr>
            <a:lvl3pPr marL="1681163" indent="-457200" defTabSz="180975">
              <a:defRPr sz="2400">
                <a:solidFill>
                  <a:schemeClr val="tx1"/>
                </a:solidFill>
                <a:latin typeface="Arial" panose="020B0604020202020204" pitchFamily="34" charset="0"/>
              </a:defRPr>
            </a:lvl3pPr>
            <a:lvl4pPr marL="2328863" indent="-457200" defTabSz="180975">
              <a:defRPr sz="2400">
                <a:solidFill>
                  <a:schemeClr val="tx1"/>
                </a:solidFill>
                <a:latin typeface="Arial" panose="020B0604020202020204" pitchFamily="34" charset="0"/>
              </a:defRPr>
            </a:lvl4pPr>
            <a:lvl5pPr marL="2976563" indent="-457200" defTabSz="180975">
              <a:defRPr sz="2400">
                <a:solidFill>
                  <a:schemeClr val="tx1"/>
                </a:solidFill>
                <a:latin typeface="Arial" panose="020B0604020202020204" pitchFamily="34" charset="0"/>
              </a:defRPr>
            </a:lvl5pPr>
            <a:lvl6pPr marL="3433763" indent="-457200" defTabSz="180975" eaLnBrk="0" fontAlgn="base" hangingPunct="0">
              <a:spcBef>
                <a:spcPct val="0"/>
              </a:spcBef>
              <a:spcAft>
                <a:spcPct val="0"/>
              </a:spcAft>
              <a:defRPr sz="2400">
                <a:solidFill>
                  <a:schemeClr val="tx1"/>
                </a:solidFill>
                <a:latin typeface="Arial" panose="020B0604020202020204" pitchFamily="34" charset="0"/>
              </a:defRPr>
            </a:lvl6pPr>
            <a:lvl7pPr marL="3890963" indent="-457200" defTabSz="180975" eaLnBrk="0" fontAlgn="base" hangingPunct="0">
              <a:spcBef>
                <a:spcPct val="0"/>
              </a:spcBef>
              <a:spcAft>
                <a:spcPct val="0"/>
              </a:spcAft>
              <a:defRPr sz="2400">
                <a:solidFill>
                  <a:schemeClr val="tx1"/>
                </a:solidFill>
                <a:latin typeface="Arial" panose="020B0604020202020204" pitchFamily="34" charset="0"/>
              </a:defRPr>
            </a:lvl7pPr>
            <a:lvl8pPr marL="4348163" indent="-457200" defTabSz="180975" eaLnBrk="0" fontAlgn="base" hangingPunct="0">
              <a:spcBef>
                <a:spcPct val="0"/>
              </a:spcBef>
              <a:spcAft>
                <a:spcPct val="0"/>
              </a:spcAft>
              <a:defRPr sz="2400">
                <a:solidFill>
                  <a:schemeClr val="tx1"/>
                </a:solidFill>
                <a:latin typeface="Arial" panose="020B0604020202020204" pitchFamily="34" charset="0"/>
              </a:defRPr>
            </a:lvl8pPr>
            <a:lvl9pPr marL="4805363" indent="-457200" defTabSz="1809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4000">
                <a:sym typeface="Monotype Sorts"/>
              </a:rPr>
              <a:t>(5)	</a:t>
            </a:r>
            <a:r>
              <a:rPr lang="de-DE" altLang="de-DE" sz="4000"/>
              <a:t>Beim Abbiegen in ein Grundstück, beim Wenden und beim Rückwärtsfahren muss sich der Fahrzeugführer darüber hinaus so verhalten, dass eine Gefährdung anderer Verkehrsteilnehmer ausgeschlossen ist; </a:t>
            </a:r>
            <a:r>
              <a:rPr lang="de-DE" altLang="de-DE" sz="4000" u="sng">
                <a:solidFill>
                  <a:srgbClr val="FF0000"/>
                </a:solidFill>
              </a:rPr>
              <a:t>erforderlichenfalls hat er sich einweisen zu lassen</a:t>
            </a:r>
            <a:r>
              <a:rPr lang="de-DE" altLang="de-DE" sz="4000"/>
              <a:t>. </a:t>
            </a:r>
          </a:p>
        </p:txBody>
      </p:sp>
    </p:spTree>
  </p:cSld>
  <p:clrMapOvr>
    <a:masterClrMapping/>
  </p:clrMapOvr>
  <p:transition/>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3759</Words>
  <Application>Microsoft Office PowerPoint</Application>
  <PresentationFormat>Bildschirmpräsentation (4:3)</PresentationFormat>
  <Paragraphs>408</Paragraphs>
  <Slides>42</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50" baseType="lpstr">
      <vt:lpstr>Arial</vt:lpstr>
      <vt:lpstr>Arial Rounded MT Bold</vt:lpstr>
      <vt:lpstr>Castellar</vt:lpstr>
      <vt:lpstr>Comic Sans MS</vt:lpstr>
      <vt:lpstr>DINEngschrift</vt:lpstr>
      <vt:lpstr>Times New Roman</vt:lpstr>
      <vt:lpstr>Standarddesign</vt:lpstr>
      <vt:lpstr>Photo Editor Photo</vt:lpstr>
      <vt:lpstr> FahrbVO – Rechtssichere Umsetzung</vt:lpstr>
      <vt:lpstr> FahrbVO – StVG – StVO</vt:lpstr>
      <vt:lpstr> FahrbVO – StVG</vt:lpstr>
      <vt:lpstr> Straßenverkehrsordnung (StVO)</vt:lpstr>
      <vt:lpstr> Straßenverkehrsordnung (StVO)</vt:lpstr>
      <vt:lpstr> Straßenverkehrsordnung (StVO)</vt:lpstr>
      <vt:lpstr> Straßenverkehrsordnung (StVO)</vt:lpstr>
      <vt:lpstr> Straßenverkehrsordnung (StVO)</vt:lpstr>
      <vt:lpstr> Straßenverkehrsordnung (StVO)</vt:lpstr>
      <vt:lpstr>PowerPoint-Präsentation</vt:lpstr>
      <vt:lpstr> Straßenverkehrsordnung (StVO)</vt:lpstr>
      <vt:lpstr> Straßenverkehrsordnung (StVO)</vt:lpstr>
      <vt:lpstr> Straßenverkehrsordnung (StVO)</vt:lpstr>
      <vt:lpstr> Straßenverkehrsordnung (StVO)</vt:lpstr>
      <vt:lpstr> Straßenverkehrsordnung (StVO)</vt:lpstr>
      <vt:lpstr> Straßenverkehrsordnung (StVO)</vt:lpstr>
      <vt:lpstr> Straßenverkehrsordnung (StVO)</vt:lpstr>
      <vt:lpstr>PowerPoint-Präsentation</vt:lpstr>
      <vt:lpstr> Straßenverkehrsordnung (StVO)</vt:lpstr>
      <vt:lpstr> Straßenverkehrsordnung (StVO)</vt:lpstr>
      <vt:lpstr> Straßenverkehrsordnung (StVO)</vt:lpstr>
      <vt:lpstr> Straßenverkehrsordnung (StVO)</vt:lpstr>
      <vt:lpstr> Straßenverkehrsordnung (StVO)</vt:lpstr>
      <vt:lpstr> Straßenverkehrsordnung (StVO)</vt:lpstr>
      <vt:lpstr> Straßenverkehrsordnung (StVO)</vt:lpstr>
      <vt:lpstr> Straßenverkehrsordnung (StVO)</vt:lpstr>
      <vt:lpstr> Straßenverkehrsordnung (StVO)</vt:lpstr>
      <vt:lpstr> Straßenverkehrsordnung (StVO)</vt:lpstr>
      <vt:lpstr> Straßenverkehrsordnung (StVO)</vt:lpstr>
      <vt:lpstr> Straßenverkehrsordnung (StVO)</vt:lpstr>
      <vt:lpstr> Straßenverkehrsordnung (StVO)</vt:lpstr>
      <vt:lpstr> Straßenverkehrsordnung (StVO)</vt:lpstr>
      <vt:lpstr>Straßenverkehrsordnung (StVO) Wegerechte</vt:lpstr>
      <vt:lpstr>Straßenverkehrsordnung (StVO) Wegerechte</vt:lpstr>
      <vt:lpstr>Straßenverkehrsordnung (StVO) Wegerechte</vt:lpstr>
      <vt:lpstr> Straßenverkehrsgesetz (StVG)</vt:lpstr>
      <vt:lpstr> Straßenverkehrsgesetz (StVG)</vt:lpstr>
      <vt:lpstr> Straßenverkehrsgesetz (StVG)</vt:lpstr>
      <vt:lpstr> Straßenverkehrsgesetz (StVG)</vt:lpstr>
      <vt:lpstr> Straßenverkehrsgesetz (StVG)</vt:lpstr>
      <vt:lpstr> Fazit</vt:lpstr>
      <vt:lpstr> Lehrgangsorganisation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Albrecht Fink</cp:lastModifiedBy>
  <cp:revision>249</cp:revision>
  <dcterms:created xsi:type="dcterms:W3CDTF">2008-10-13T15:10:43Z</dcterms:created>
  <dcterms:modified xsi:type="dcterms:W3CDTF">2023-07-11T08:35:03Z</dcterms:modified>
</cp:coreProperties>
</file>