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486" r:id="rId2"/>
    <p:sldId id="588" r:id="rId3"/>
    <p:sldId id="619" r:id="rId4"/>
    <p:sldId id="621" r:id="rId5"/>
    <p:sldId id="642" r:id="rId6"/>
    <p:sldId id="64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32" r:id="rId15"/>
    <p:sldId id="631" r:id="rId16"/>
    <p:sldId id="629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</p:sldIdLst>
  <p:sldSz cx="9144000" cy="6858000" type="screen4x3"/>
  <p:notesSz cx="67183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5FD05"/>
    <a:srgbClr val="FF0000"/>
    <a:srgbClr val="6795C5"/>
    <a:srgbClr val="082D6C"/>
    <a:srgbClr val="FEE6F2"/>
    <a:srgbClr val="FCCDCF"/>
    <a:srgbClr val="FBB4B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22" autoAdjust="0"/>
    <p:restoredTop sz="94673" autoAdjust="0"/>
  </p:normalViewPr>
  <p:slideViewPr>
    <p:cSldViewPr snapToGrid="0">
      <p:cViewPr varScale="1">
        <p:scale>
          <a:sx n="69" d="100"/>
          <a:sy n="69" d="100"/>
        </p:scale>
        <p:origin x="-1182" y="-102"/>
      </p:cViewPr>
      <p:guideLst>
        <p:guide orient="horz" pos="1288"/>
        <p:guide orient="horz" pos="1056"/>
        <p:guide orient="horz" pos="384"/>
        <p:guide orient="horz" pos="2320"/>
        <p:guide orient="horz" pos="1433"/>
        <p:guide orient="horz" pos="476"/>
        <p:guide pos="389"/>
        <p:guide pos="114"/>
        <p:guide pos="4848"/>
        <p:guide pos="3919"/>
        <p:guide pos="224"/>
        <p:guide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0" y="-102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Fortbildung Brandübungscontainer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552083F-24D2-4D31-9796-1E7E4657B6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Fortbildung Brandübungscontainer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564E4AA-5D09-47FA-9B94-867FBF05E3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4AAAB-E9FD-4C46-82CE-63E9EAC99A7C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7891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3789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54E6D-CF21-4A59-B4EC-041A130A151D}" type="slidenum">
              <a:rPr lang="de-DE" smtClean="0">
                <a:cs typeface="Arial" charset="0"/>
              </a:rPr>
              <a:pPr/>
              <a:t>10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9939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3994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996F4-EEA5-4102-93F3-C8E4A97D5D7A}" type="slidenum">
              <a:rPr lang="de-DE" smtClean="0">
                <a:cs typeface="Arial" charset="0"/>
              </a:rPr>
              <a:pPr/>
              <a:t>11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1987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41988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A5A49-B858-4441-9EE9-90CEDB2831A1}" type="slidenum">
              <a:rPr lang="de-DE" smtClean="0">
                <a:cs typeface="Arial" charset="0"/>
              </a:rPr>
              <a:pPr/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4035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4403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08A64-FB10-49E4-9FFF-56B91DD2F922}" type="slidenum">
              <a:rPr lang="de-DE" smtClean="0">
                <a:cs typeface="Arial" charset="0"/>
              </a:rPr>
              <a:pPr/>
              <a:t>13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6083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46084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2F78D-7C99-4D2A-B19D-7174145557E0}" type="slidenum">
              <a:rPr lang="de-DE" smtClean="0">
                <a:cs typeface="Arial" charset="0"/>
              </a:rPr>
              <a:pPr/>
              <a:t>14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8131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4813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31BC0-A72B-4ABE-BDBB-338196546B2F}" type="slidenum">
              <a:rPr lang="de-DE" smtClean="0">
                <a:cs typeface="Arial" charset="0"/>
              </a:rPr>
              <a:pPr/>
              <a:t>15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0179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5018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E6C2B-29E6-42F7-B3A5-327C6C214BEF}" type="slidenum">
              <a:rPr lang="de-DE" smtClean="0">
                <a:cs typeface="Arial" charset="0"/>
              </a:rPr>
              <a:pPr/>
              <a:t>16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2227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52228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6E2C9-71B4-4B2D-A4B0-1394CBD38709}" type="slidenum">
              <a:rPr lang="de-DE" smtClean="0">
                <a:cs typeface="Arial" charset="0"/>
              </a:rPr>
              <a:pPr/>
              <a:t>17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4275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5427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5FA0E-1A5D-4046-9C69-C787FDD5E1F7}" type="slidenum">
              <a:rPr lang="de-DE" smtClean="0">
                <a:cs typeface="Arial" charset="0"/>
              </a:rPr>
              <a:pPr/>
              <a:t>18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400" smtClean="0">
                <a:latin typeface="Arial" charset="0"/>
                <a:cs typeface="Arial" charset="0"/>
              </a:rPr>
              <a:t>Melderstatus: Melder zeigt Datum, Weckzeit (ausgeschaltet) sowie die Anzahl der ungelesenen (! 00) und gelesenen (</a:t>
            </a:r>
            <a:r>
              <a:rPr lang="ar-SA" sz="1400" smtClean="0">
                <a:latin typeface="Arial" charset="0"/>
              </a:rPr>
              <a:t>٧</a:t>
            </a:r>
            <a:r>
              <a:rPr lang="de-DE" sz="1400" smtClean="0">
                <a:latin typeface="Arial" charset="0"/>
                <a:cs typeface="Arial" charset="0"/>
              </a:rPr>
              <a:t> 14) Meldungen.</a:t>
            </a:r>
          </a:p>
          <a:p>
            <a:endParaRPr lang="de-DE" sz="1400" smtClean="0">
              <a:latin typeface="Arial" charset="0"/>
              <a:cs typeface="Arial" charset="0"/>
            </a:endParaRPr>
          </a:p>
          <a:p>
            <a:r>
              <a:rPr lang="de-DE" sz="1400" smtClean="0">
                <a:latin typeface="Arial" charset="0"/>
                <a:cs typeface="Arial" charset="0"/>
              </a:rPr>
              <a:t>Zuordnung: Zugehörige Feuerwehr und Meldernummer wird angezeigt.</a:t>
            </a:r>
          </a:p>
          <a:p>
            <a:endParaRPr lang="de-DE" sz="1400" smtClean="0">
              <a:latin typeface="Arial" charset="0"/>
              <a:cs typeface="Arial" charset="0"/>
            </a:endParaRPr>
          </a:p>
        </p:txBody>
      </p:sp>
      <p:sp>
        <p:nvSpPr>
          <p:cNvPr id="56323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56324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AE187-C19B-4926-8467-80BEE250C5D4}" type="slidenum">
              <a:rPr lang="de-DE" smtClean="0">
                <a:cs typeface="Arial" charset="0"/>
              </a:rPr>
              <a:pPr/>
              <a:t>19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507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80695-A680-4AC5-B73A-A83B93FC4D40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400" smtClean="0">
                <a:latin typeface="Arial" charset="0"/>
                <a:cs typeface="Arial" charset="0"/>
              </a:rPr>
              <a:t>Zeit und Datum wird automatisch über die Leitstelle aktualisiert.</a:t>
            </a:r>
          </a:p>
          <a:p>
            <a:endParaRPr lang="de-DE" sz="1400" smtClean="0">
              <a:latin typeface="Arial" charset="0"/>
              <a:cs typeface="Arial" charset="0"/>
            </a:endParaRPr>
          </a:p>
          <a:p>
            <a:r>
              <a:rPr lang="de-DE" sz="1400" smtClean="0">
                <a:latin typeface="Arial" charset="0"/>
                <a:cs typeface="Arial" charset="0"/>
              </a:rPr>
              <a:t>Anzeige: Anzahl der Zeichen im Display.</a:t>
            </a:r>
          </a:p>
          <a:p>
            <a:endParaRPr lang="de-DE" sz="1400" smtClean="0">
              <a:latin typeface="Arial" charset="0"/>
              <a:cs typeface="Arial" charset="0"/>
            </a:endParaRPr>
          </a:p>
        </p:txBody>
      </p:sp>
      <p:sp>
        <p:nvSpPr>
          <p:cNvPr id="59395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5939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D1AE4-F100-49DE-8CE7-E5A0D8D152BE}" type="slidenum">
              <a:rPr lang="de-DE" smtClean="0">
                <a:cs typeface="Arial" charset="0"/>
              </a:rPr>
              <a:pPr/>
              <a:t>21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555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E5FC5-0E7F-4F6F-811D-DC805A2261B3}" type="slidenum">
              <a:rPr lang="de-DE" smtClean="0">
                <a:cs typeface="Arial" charset="0"/>
              </a:rPr>
              <a:pPr/>
              <a:t>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Bei eingelegtem Akku und ausgeschaltetem Gerät.</a:t>
            </a:r>
          </a:p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Wie das Gerät ausgeschaltet wird, wird später bei der Menüführung angesprochen.</a:t>
            </a:r>
          </a:p>
        </p:txBody>
      </p:sp>
      <p:sp>
        <p:nvSpPr>
          <p:cNvPr id="25603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25604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C6A7F-02FA-4E1E-A8E1-008EEFB4C718}" type="slidenum">
              <a:rPr lang="de-DE" smtClean="0">
                <a:cs typeface="Arial" charset="0"/>
              </a:rPr>
              <a:pPr/>
              <a:t>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Bei eingelegtem Akku und ausgeschaltetem Gerät.</a:t>
            </a:r>
          </a:p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Wie das Gerät ausgeschaltet wird, wird später bei der Menüführung angesprochen.</a:t>
            </a:r>
          </a:p>
        </p:txBody>
      </p:sp>
      <p:sp>
        <p:nvSpPr>
          <p:cNvPr id="27651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A62AA-40F1-4070-88C0-A88CA699E12C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Bei eingelegtem Akku und ausgeschaltetem Gerät.</a:t>
            </a:r>
          </a:p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Wie das Gerät ausgeschaltet wird, wird später bei der Menüführung angesprochen.</a:t>
            </a:r>
          </a:p>
        </p:txBody>
      </p:sp>
      <p:sp>
        <p:nvSpPr>
          <p:cNvPr id="29699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BE5E-F309-4A4D-B3EF-4CE84EB3B23F}" type="slidenum">
              <a:rPr lang="de-DE" smtClean="0">
                <a:cs typeface="Arial" charset="0"/>
              </a:rPr>
              <a:pPr/>
              <a:t>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Das Empfangssymbol erscheint beim Einschalten und wenn </a:t>
            </a:r>
            <a:r>
              <a:rPr lang="de-DE" sz="1400" u="sng" smtClean="0">
                <a:latin typeface="Arial" charset="0"/>
                <a:cs typeface="Arial" charset="0"/>
              </a:rPr>
              <a:t>kein</a:t>
            </a:r>
            <a:r>
              <a:rPr lang="de-DE" sz="1400" smtClean="0">
                <a:latin typeface="Arial" charset="0"/>
                <a:cs typeface="Arial" charset="0"/>
              </a:rPr>
              <a:t> Empfang vorhanden ist.</a:t>
            </a:r>
          </a:p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Sobald Empfang, erlischt das Symbol.</a:t>
            </a:r>
          </a:p>
        </p:txBody>
      </p:sp>
      <p:sp>
        <p:nvSpPr>
          <p:cNvPr id="31747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31748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88688-3F97-4D9F-ABEA-6ED5F8EB0170}" type="slidenum">
              <a:rPr lang="de-DE" smtClean="0">
                <a:cs typeface="Arial" charset="0"/>
              </a:rPr>
              <a:pPr/>
              <a:t>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3795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3379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CE7EA-BF67-425B-AC0A-BA97B716A0FA}" type="slidenum">
              <a:rPr lang="de-DE" smtClean="0">
                <a:cs typeface="Arial" charset="0"/>
              </a:rPr>
              <a:pPr/>
              <a:t>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Der Zeitstempel steht bei alten Meldungen in der ersten Zeile,</a:t>
            </a:r>
          </a:p>
          <a:p>
            <a:pPr eaLnBrk="1" hangingPunct="1"/>
            <a:r>
              <a:rPr lang="de-DE" sz="1400" smtClean="0">
                <a:latin typeface="Arial" charset="0"/>
                <a:cs typeface="Arial" charset="0"/>
              </a:rPr>
              <a:t>bei aktuellen Einsatzmeldungen grundsätzlich unten.</a:t>
            </a:r>
          </a:p>
        </p:txBody>
      </p:sp>
      <p:sp>
        <p:nvSpPr>
          <p:cNvPr id="35843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Fortbildung Brandübungscontainer</a:t>
            </a:r>
          </a:p>
        </p:txBody>
      </p:sp>
      <p:sp>
        <p:nvSpPr>
          <p:cNvPr id="35844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7ACFE-0C35-47A9-8B82-D961BF4D415E}" type="slidenum">
              <a:rPr lang="de-DE" smtClean="0">
                <a:cs typeface="Arial" charset="0"/>
              </a:rPr>
              <a:pPr/>
              <a:t>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56B15-DA48-48DE-8F27-D0A7ABC390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262FC7-045E-48C5-AB0D-0AC5FE648EA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917575"/>
            <a:ext cx="2068513" cy="27320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917575"/>
            <a:ext cx="6057900" cy="27320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82096-0433-4FEC-A8CD-605114320E0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B739BC-8D42-4098-90E5-1731C121483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E421E8-2A17-44B7-B73A-F991A0C9695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1676400"/>
            <a:ext cx="3854450" cy="197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1200" y="1676400"/>
            <a:ext cx="3854450" cy="197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A1EAA-32E5-4EB4-A5EA-26772D4842C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8772D-B1E0-48B0-B0AC-BE3C40A4CAE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4AEC12-D301-413E-905E-D6BB59EF1E6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FC413-FE06-4D0E-8957-5A430377479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B6AD0-AF09-45C9-B276-8DCADDA9D3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0A598-0B3E-4CA2-BE7B-96101570FF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Kreis%20Sprechfunk/Ausbildung%20verschieden/Pr&#228;sentationen%20Sprechfunk/Power/Zigarettenpause.ppt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683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588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493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9398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1303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3208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11300" y="7620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7002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8907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20812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2717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24622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26527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2843213" y="7620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179388" y="95091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368300" y="95091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179388" y="114141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68300" y="114141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179388" y="133032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368300" y="133032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179388" y="152082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368300" y="152082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179388" y="171132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368300" y="171132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79388" y="190023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368300" y="190023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179388" y="209073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368300" y="209073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179388" y="22796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368300" y="22796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179388" y="24701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368300" y="24701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179388" y="26606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368300" y="26606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179388" y="284956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368300" y="284956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179388" y="304006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368300" y="304006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179388" y="322897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368300" y="322897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179388" y="341947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368300" y="341947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179388" y="360997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368300" y="360997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179388" y="379888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8" name="Rectangle 48"/>
          <p:cNvSpPr>
            <a:spLocks noChangeArrowheads="1"/>
          </p:cNvSpPr>
          <p:nvPr/>
        </p:nvSpPr>
        <p:spPr bwMode="auto">
          <a:xfrm>
            <a:off x="368300" y="379888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09" name="Rectangle 49"/>
          <p:cNvSpPr>
            <a:spLocks noChangeArrowheads="1"/>
          </p:cNvSpPr>
          <p:nvPr/>
        </p:nvSpPr>
        <p:spPr bwMode="auto">
          <a:xfrm>
            <a:off x="179388" y="398938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368300" y="398938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1" name="Rectangle 51"/>
          <p:cNvSpPr>
            <a:spLocks noChangeArrowheads="1"/>
          </p:cNvSpPr>
          <p:nvPr/>
        </p:nvSpPr>
        <p:spPr bwMode="auto">
          <a:xfrm>
            <a:off x="179388" y="417988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2" name="Rectangle 52"/>
          <p:cNvSpPr>
            <a:spLocks noChangeArrowheads="1"/>
          </p:cNvSpPr>
          <p:nvPr/>
        </p:nvSpPr>
        <p:spPr bwMode="auto">
          <a:xfrm>
            <a:off x="368300" y="417988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179388" y="43688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368300" y="43688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179388" y="455930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368300" y="455930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179388" y="474821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368300" y="474821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179388" y="493871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368300" y="493871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1" name="Rectangle 61"/>
          <p:cNvSpPr>
            <a:spLocks noChangeArrowheads="1"/>
          </p:cNvSpPr>
          <p:nvPr/>
        </p:nvSpPr>
        <p:spPr bwMode="auto">
          <a:xfrm>
            <a:off x="179388" y="5129213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368300" y="5129213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3" name="Rectangle 63"/>
          <p:cNvSpPr>
            <a:spLocks noChangeArrowheads="1"/>
          </p:cNvSpPr>
          <p:nvPr/>
        </p:nvSpPr>
        <p:spPr bwMode="auto">
          <a:xfrm>
            <a:off x="179388" y="531812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4" name="Rectangle 64"/>
          <p:cNvSpPr>
            <a:spLocks noChangeArrowheads="1"/>
          </p:cNvSpPr>
          <p:nvPr/>
        </p:nvSpPr>
        <p:spPr bwMode="auto">
          <a:xfrm>
            <a:off x="368300" y="531812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179388" y="5508625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6" name="Rectangle 66"/>
          <p:cNvSpPr>
            <a:spLocks noChangeArrowheads="1"/>
          </p:cNvSpPr>
          <p:nvPr/>
        </p:nvSpPr>
        <p:spPr bwMode="auto">
          <a:xfrm>
            <a:off x="368300" y="5508625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7" name="Rectangle 67"/>
          <p:cNvSpPr>
            <a:spLocks noChangeArrowheads="1"/>
          </p:cNvSpPr>
          <p:nvPr/>
        </p:nvSpPr>
        <p:spPr bwMode="auto">
          <a:xfrm>
            <a:off x="179388" y="569753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8" name="Rectangle 68"/>
          <p:cNvSpPr>
            <a:spLocks noChangeArrowheads="1"/>
          </p:cNvSpPr>
          <p:nvPr/>
        </p:nvSpPr>
        <p:spPr bwMode="auto">
          <a:xfrm>
            <a:off x="368300" y="569753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29" name="Rectangle 69"/>
          <p:cNvSpPr>
            <a:spLocks noChangeArrowheads="1"/>
          </p:cNvSpPr>
          <p:nvPr/>
        </p:nvSpPr>
        <p:spPr bwMode="auto">
          <a:xfrm>
            <a:off x="179388" y="588803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0" name="Rectangle 70"/>
          <p:cNvSpPr>
            <a:spLocks noChangeArrowheads="1"/>
          </p:cNvSpPr>
          <p:nvPr/>
        </p:nvSpPr>
        <p:spPr bwMode="auto">
          <a:xfrm>
            <a:off x="368300" y="588803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1" name="Rectangle 71"/>
          <p:cNvSpPr>
            <a:spLocks noChangeArrowheads="1"/>
          </p:cNvSpPr>
          <p:nvPr/>
        </p:nvSpPr>
        <p:spPr bwMode="auto">
          <a:xfrm>
            <a:off x="179388" y="6078538"/>
            <a:ext cx="39687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368300" y="6078538"/>
            <a:ext cx="39688" cy="39687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3" name="Rectangle 73"/>
          <p:cNvSpPr>
            <a:spLocks noChangeArrowheads="1"/>
          </p:cNvSpPr>
          <p:nvPr/>
        </p:nvSpPr>
        <p:spPr bwMode="auto">
          <a:xfrm>
            <a:off x="179388" y="62674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4" name="Rectangle 74"/>
          <p:cNvSpPr>
            <a:spLocks noChangeArrowheads="1"/>
          </p:cNvSpPr>
          <p:nvPr/>
        </p:nvSpPr>
        <p:spPr bwMode="auto">
          <a:xfrm>
            <a:off x="368300" y="62674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5" name="Rectangle 75"/>
          <p:cNvSpPr>
            <a:spLocks noChangeArrowheads="1"/>
          </p:cNvSpPr>
          <p:nvPr/>
        </p:nvSpPr>
        <p:spPr bwMode="auto">
          <a:xfrm>
            <a:off x="179388" y="64579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6" name="Rectangle 76"/>
          <p:cNvSpPr>
            <a:spLocks noChangeArrowheads="1"/>
          </p:cNvSpPr>
          <p:nvPr/>
        </p:nvSpPr>
        <p:spPr bwMode="auto">
          <a:xfrm>
            <a:off x="368300" y="64579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179388" y="6648450"/>
            <a:ext cx="39687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8" name="Rectangle 78"/>
          <p:cNvSpPr>
            <a:spLocks noChangeArrowheads="1"/>
          </p:cNvSpPr>
          <p:nvPr/>
        </p:nvSpPr>
        <p:spPr bwMode="auto">
          <a:xfrm>
            <a:off x="368300" y="6648450"/>
            <a:ext cx="39688" cy="39688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39" name="Rectangle 79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917575"/>
            <a:ext cx="8261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6640" name="Rectangle 80"/>
          <p:cNvSpPr>
            <a:spLocks noChangeArrowheads="1"/>
          </p:cNvSpPr>
          <p:nvPr/>
        </p:nvSpPr>
        <p:spPr bwMode="auto">
          <a:xfrm>
            <a:off x="533400" y="1676400"/>
            <a:ext cx="8610600" cy="51816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41" name="Rectangle 8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76400"/>
            <a:ext cx="78613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1950" tIns="575964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6642" name="Rectangle 82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0"/>
            <a:ext cx="17526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481013" y="207963"/>
            <a:ext cx="11763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4" tIns="45716" rIns="91434" bIns="45716">
            <a:spAutoFit/>
          </a:bodyPr>
          <a:lstStyle/>
          <a:p>
            <a:pPr eaLnBrk="0" hangingPunct="0"/>
            <a:r>
              <a:rPr lang="de-DE" sz="1000" b="1"/>
              <a:t>Kreisausbildung</a:t>
            </a:r>
          </a:p>
          <a:p>
            <a:pPr eaLnBrk="0" hangingPunct="0"/>
            <a:r>
              <a:rPr lang="de-DE" sz="1000" b="1"/>
              <a:t>Sprechfunk</a:t>
            </a:r>
          </a:p>
        </p:txBody>
      </p:sp>
      <p:grpSp>
        <p:nvGrpSpPr>
          <p:cNvPr id="66644" name="Group 84"/>
          <p:cNvGrpSpPr>
            <a:grpSpLocks/>
          </p:cNvGrpSpPr>
          <p:nvPr/>
        </p:nvGrpSpPr>
        <p:grpSpPr bwMode="auto">
          <a:xfrm>
            <a:off x="8316913" y="171450"/>
            <a:ext cx="554037" cy="642938"/>
            <a:chOff x="5239" y="108"/>
            <a:chExt cx="349" cy="405"/>
          </a:xfrm>
        </p:grpSpPr>
        <p:sp>
          <p:nvSpPr>
            <p:cNvPr id="66645" name="Freeform 85"/>
            <p:cNvSpPr>
              <a:spLocks/>
            </p:cNvSpPr>
            <p:nvPr userDrawn="1"/>
          </p:nvSpPr>
          <p:spPr bwMode="auto">
            <a:xfrm>
              <a:off x="5239" y="108"/>
              <a:ext cx="175" cy="405"/>
            </a:xfrm>
            <a:custGeom>
              <a:avLst/>
              <a:gdLst/>
              <a:ahLst/>
              <a:cxnLst>
                <a:cxn ang="0">
                  <a:pos x="175" y="16"/>
                </a:cxn>
                <a:cxn ang="0">
                  <a:pos x="130" y="12"/>
                </a:cxn>
                <a:cxn ang="0">
                  <a:pos x="89" y="9"/>
                </a:cxn>
                <a:cxn ang="0">
                  <a:pos x="44" y="6"/>
                </a:cxn>
                <a:cxn ang="0">
                  <a:pos x="0" y="0"/>
                </a:cxn>
                <a:cxn ang="0">
                  <a:pos x="6" y="291"/>
                </a:cxn>
                <a:cxn ang="0">
                  <a:pos x="10" y="307"/>
                </a:cxn>
                <a:cxn ang="0">
                  <a:pos x="13" y="323"/>
                </a:cxn>
                <a:cxn ang="0">
                  <a:pos x="16" y="335"/>
                </a:cxn>
                <a:cxn ang="0">
                  <a:pos x="22" y="345"/>
                </a:cxn>
                <a:cxn ang="0">
                  <a:pos x="32" y="354"/>
                </a:cxn>
                <a:cxn ang="0">
                  <a:pos x="41" y="361"/>
                </a:cxn>
                <a:cxn ang="0">
                  <a:pos x="57" y="364"/>
                </a:cxn>
                <a:cxn ang="0">
                  <a:pos x="73" y="370"/>
                </a:cxn>
                <a:cxn ang="0">
                  <a:pos x="105" y="373"/>
                </a:cxn>
                <a:cxn ang="0">
                  <a:pos x="130" y="377"/>
                </a:cxn>
                <a:cxn ang="0">
                  <a:pos x="143" y="380"/>
                </a:cxn>
                <a:cxn ang="0">
                  <a:pos x="152" y="386"/>
                </a:cxn>
                <a:cxn ang="0">
                  <a:pos x="165" y="396"/>
                </a:cxn>
                <a:cxn ang="0">
                  <a:pos x="175" y="405"/>
                </a:cxn>
                <a:cxn ang="0">
                  <a:pos x="175" y="16"/>
                </a:cxn>
              </a:cxnLst>
              <a:rect l="0" t="0" r="r" b="b"/>
              <a:pathLst>
                <a:path w="175" h="405">
                  <a:moveTo>
                    <a:pt x="175" y="16"/>
                  </a:moveTo>
                  <a:lnTo>
                    <a:pt x="130" y="12"/>
                  </a:lnTo>
                  <a:lnTo>
                    <a:pt x="89" y="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6" y="291"/>
                  </a:lnTo>
                  <a:lnTo>
                    <a:pt x="10" y="307"/>
                  </a:lnTo>
                  <a:lnTo>
                    <a:pt x="13" y="323"/>
                  </a:lnTo>
                  <a:lnTo>
                    <a:pt x="16" y="335"/>
                  </a:lnTo>
                  <a:lnTo>
                    <a:pt x="22" y="345"/>
                  </a:lnTo>
                  <a:lnTo>
                    <a:pt x="32" y="354"/>
                  </a:lnTo>
                  <a:lnTo>
                    <a:pt x="41" y="361"/>
                  </a:lnTo>
                  <a:lnTo>
                    <a:pt x="57" y="364"/>
                  </a:lnTo>
                  <a:lnTo>
                    <a:pt x="73" y="370"/>
                  </a:lnTo>
                  <a:lnTo>
                    <a:pt x="105" y="373"/>
                  </a:lnTo>
                  <a:lnTo>
                    <a:pt x="130" y="377"/>
                  </a:lnTo>
                  <a:lnTo>
                    <a:pt x="143" y="380"/>
                  </a:lnTo>
                  <a:lnTo>
                    <a:pt x="152" y="386"/>
                  </a:lnTo>
                  <a:lnTo>
                    <a:pt x="165" y="396"/>
                  </a:lnTo>
                  <a:lnTo>
                    <a:pt x="175" y="405"/>
                  </a:lnTo>
                  <a:lnTo>
                    <a:pt x="175" y="16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6" name="Freeform 86"/>
            <p:cNvSpPr>
              <a:spLocks/>
            </p:cNvSpPr>
            <p:nvPr userDrawn="1"/>
          </p:nvSpPr>
          <p:spPr bwMode="auto">
            <a:xfrm>
              <a:off x="5239" y="108"/>
              <a:ext cx="175" cy="405"/>
            </a:xfrm>
            <a:custGeom>
              <a:avLst/>
              <a:gdLst/>
              <a:ahLst/>
              <a:cxnLst>
                <a:cxn ang="0">
                  <a:pos x="175" y="16"/>
                </a:cxn>
                <a:cxn ang="0">
                  <a:pos x="130" y="12"/>
                </a:cxn>
                <a:cxn ang="0">
                  <a:pos x="89" y="9"/>
                </a:cxn>
                <a:cxn ang="0">
                  <a:pos x="44" y="6"/>
                </a:cxn>
                <a:cxn ang="0">
                  <a:pos x="0" y="0"/>
                </a:cxn>
                <a:cxn ang="0">
                  <a:pos x="6" y="291"/>
                </a:cxn>
                <a:cxn ang="0">
                  <a:pos x="10" y="307"/>
                </a:cxn>
                <a:cxn ang="0">
                  <a:pos x="13" y="323"/>
                </a:cxn>
                <a:cxn ang="0">
                  <a:pos x="16" y="335"/>
                </a:cxn>
                <a:cxn ang="0">
                  <a:pos x="22" y="345"/>
                </a:cxn>
                <a:cxn ang="0">
                  <a:pos x="32" y="354"/>
                </a:cxn>
                <a:cxn ang="0">
                  <a:pos x="41" y="361"/>
                </a:cxn>
                <a:cxn ang="0">
                  <a:pos x="57" y="364"/>
                </a:cxn>
                <a:cxn ang="0">
                  <a:pos x="73" y="370"/>
                </a:cxn>
                <a:cxn ang="0">
                  <a:pos x="105" y="373"/>
                </a:cxn>
                <a:cxn ang="0">
                  <a:pos x="130" y="377"/>
                </a:cxn>
                <a:cxn ang="0">
                  <a:pos x="143" y="380"/>
                </a:cxn>
                <a:cxn ang="0">
                  <a:pos x="152" y="386"/>
                </a:cxn>
                <a:cxn ang="0">
                  <a:pos x="165" y="396"/>
                </a:cxn>
                <a:cxn ang="0">
                  <a:pos x="175" y="405"/>
                </a:cxn>
                <a:cxn ang="0">
                  <a:pos x="175" y="16"/>
                </a:cxn>
              </a:cxnLst>
              <a:rect l="0" t="0" r="r" b="b"/>
              <a:pathLst>
                <a:path w="175" h="405">
                  <a:moveTo>
                    <a:pt x="175" y="16"/>
                  </a:moveTo>
                  <a:lnTo>
                    <a:pt x="130" y="12"/>
                  </a:lnTo>
                  <a:lnTo>
                    <a:pt x="89" y="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6" y="291"/>
                  </a:lnTo>
                  <a:lnTo>
                    <a:pt x="10" y="307"/>
                  </a:lnTo>
                  <a:lnTo>
                    <a:pt x="13" y="323"/>
                  </a:lnTo>
                  <a:lnTo>
                    <a:pt x="16" y="335"/>
                  </a:lnTo>
                  <a:lnTo>
                    <a:pt x="22" y="345"/>
                  </a:lnTo>
                  <a:lnTo>
                    <a:pt x="32" y="354"/>
                  </a:lnTo>
                  <a:lnTo>
                    <a:pt x="41" y="361"/>
                  </a:lnTo>
                  <a:lnTo>
                    <a:pt x="57" y="364"/>
                  </a:lnTo>
                  <a:lnTo>
                    <a:pt x="73" y="370"/>
                  </a:lnTo>
                  <a:lnTo>
                    <a:pt x="105" y="373"/>
                  </a:lnTo>
                  <a:lnTo>
                    <a:pt x="130" y="377"/>
                  </a:lnTo>
                  <a:lnTo>
                    <a:pt x="143" y="380"/>
                  </a:lnTo>
                  <a:lnTo>
                    <a:pt x="152" y="386"/>
                  </a:lnTo>
                  <a:lnTo>
                    <a:pt x="165" y="396"/>
                  </a:lnTo>
                  <a:lnTo>
                    <a:pt x="175" y="405"/>
                  </a:lnTo>
                  <a:lnTo>
                    <a:pt x="175" y="1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7" name="Freeform 87"/>
            <p:cNvSpPr>
              <a:spLocks/>
            </p:cNvSpPr>
            <p:nvPr userDrawn="1"/>
          </p:nvSpPr>
          <p:spPr bwMode="auto">
            <a:xfrm>
              <a:off x="5414" y="114"/>
              <a:ext cx="171" cy="39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3"/>
                </a:cxn>
                <a:cxn ang="0">
                  <a:pos x="88" y="10"/>
                </a:cxn>
                <a:cxn ang="0">
                  <a:pos x="130" y="6"/>
                </a:cxn>
                <a:cxn ang="0">
                  <a:pos x="171" y="0"/>
                </a:cxn>
                <a:cxn ang="0">
                  <a:pos x="168" y="127"/>
                </a:cxn>
                <a:cxn ang="0">
                  <a:pos x="168" y="162"/>
                </a:cxn>
                <a:cxn ang="0">
                  <a:pos x="168" y="196"/>
                </a:cxn>
                <a:cxn ang="0">
                  <a:pos x="165" y="231"/>
                </a:cxn>
                <a:cxn ang="0">
                  <a:pos x="165" y="266"/>
                </a:cxn>
                <a:cxn ang="0">
                  <a:pos x="165" y="301"/>
                </a:cxn>
                <a:cxn ang="0">
                  <a:pos x="158" y="326"/>
                </a:cxn>
                <a:cxn ang="0">
                  <a:pos x="152" y="336"/>
                </a:cxn>
                <a:cxn ang="0">
                  <a:pos x="146" y="345"/>
                </a:cxn>
                <a:cxn ang="0">
                  <a:pos x="136" y="352"/>
                </a:cxn>
                <a:cxn ang="0">
                  <a:pos x="123" y="358"/>
                </a:cxn>
                <a:cxn ang="0">
                  <a:pos x="92" y="361"/>
                </a:cxn>
                <a:cxn ang="0">
                  <a:pos x="57" y="364"/>
                </a:cxn>
                <a:cxn ang="0">
                  <a:pos x="41" y="367"/>
                </a:cxn>
                <a:cxn ang="0">
                  <a:pos x="25" y="374"/>
                </a:cxn>
                <a:cxn ang="0">
                  <a:pos x="12" y="380"/>
                </a:cxn>
                <a:cxn ang="0">
                  <a:pos x="3" y="393"/>
                </a:cxn>
                <a:cxn ang="0">
                  <a:pos x="0" y="16"/>
                </a:cxn>
              </a:cxnLst>
              <a:rect l="0" t="0" r="r" b="b"/>
              <a:pathLst>
                <a:path w="171" h="393">
                  <a:moveTo>
                    <a:pt x="0" y="16"/>
                  </a:moveTo>
                  <a:lnTo>
                    <a:pt x="44" y="13"/>
                  </a:lnTo>
                  <a:lnTo>
                    <a:pt x="88" y="10"/>
                  </a:lnTo>
                  <a:lnTo>
                    <a:pt x="130" y="6"/>
                  </a:lnTo>
                  <a:lnTo>
                    <a:pt x="171" y="0"/>
                  </a:lnTo>
                  <a:lnTo>
                    <a:pt x="168" y="127"/>
                  </a:lnTo>
                  <a:lnTo>
                    <a:pt x="168" y="162"/>
                  </a:lnTo>
                  <a:lnTo>
                    <a:pt x="168" y="196"/>
                  </a:lnTo>
                  <a:lnTo>
                    <a:pt x="165" y="231"/>
                  </a:lnTo>
                  <a:lnTo>
                    <a:pt x="165" y="266"/>
                  </a:lnTo>
                  <a:lnTo>
                    <a:pt x="165" y="301"/>
                  </a:lnTo>
                  <a:lnTo>
                    <a:pt x="158" y="326"/>
                  </a:lnTo>
                  <a:lnTo>
                    <a:pt x="152" y="336"/>
                  </a:lnTo>
                  <a:lnTo>
                    <a:pt x="146" y="345"/>
                  </a:lnTo>
                  <a:lnTo>
                    <a:pt x="136" y="352"/>
                  </a:lnTo>
                  <a:lnTo>
                    <a:pt x="123" y="358"/>
                  </a:lnTo>
                  <a:lnTo>
                    <a:pt x="92" y="361"/>
                  </a:lnTo>
                  <a:lnTo>
                    <a:pt x="57" y="364"/>
                  </a:lnTo>
                  <a:lnTo>
                    <a:pt x="41" y="367"/>
                  </a:lnTo>
                  <a:lnTo>
                    <a:pt x="25" y="374"/>
                  </a:lnTo>
                  <a:lnTo>
                    <a:pt x="12" y="380"/>
                  </a:lnTo>
                  <a:lnTo>
                    <a:pt x="3" y="39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8" name="Freeform 88"/>
            <p:cNvSpPr>
              <a:spLocks/>
            </p:cNvSpPr>
            <p:nvPr userDrawn="1"/>
          </p:nvSpPr>
          <p:spPr bwMode="auto">
            <a:xfrm>
              <a:off x="5420" y="127"/>
              <a:ext cx="162" cy="348"/>
            </a:xfrm>
            <a:custGeom>
              <a:avLst/>
              <a:gdLst/>
              <a:ahLst/>
              <a:cxnLst>
                <a:cxn ang="0">
                  <a:pos x="95" y="323"/>
                </a:cxn>
                <a:cxn ang="0">
                  <a:pos x="143" y="304"/>
                </a:cxn>
                <a:cxn ang="0">
                  <a:pos x="146" y="301"/>
                </a:cxn>
                <a:cxn ang="0">
                  <a:pos x="149" y="234"/>
                </a:cxn>
                <a:cxn ang="0">
                  <a:pos x="149" y="234"/>
                </a:cxn>
                <a:cxn ang="0">
                  <a:pos x="152" y="155"/>
                </a:cxn>
                <a:cxn ang="0">
                  <a:pos x="130" y="136"/>
                </a:cxn>
                <a:cxn ang="0">
                  <a:pos x="152" y="104"/>
                </a:cxn>
                <a:cxn ang="0">
                  <a:pos x="117" y="101"/>
                </a:cxn>
                <a:cxn ang="0">
                  <a:pos x="159" y="47"/>
                </a:cxn>
                <a:cxn ang="0">
                  <a:pos x="159" y="44"/>
                </a:cxn>
                <a:cxn ang="0">
                  <a:pos x="159" y="0"/>
                </a:cxn>
                <a:cxn ang="0">
                  <a:pos x="117" y="16"/>
                </a:cxn>
                <a:cxn ang="0">
                  <a:pos x="117" y="22"/>
                </a:cxn>
                <a:cxn ang="0">
                  <a:pos x="105" y="82"/>
                </a:cxn>
                <a:cxn ang="0">
                  <a:pos x="101" y="19"/>
                </a:cxn>
                <a:cxn ang="0">
                  <a:pos x="98" y="16"/>
                </a:cxn>
                <a:cxn ang="0">
                  <a:pos x="95" y="19"/>
                </a:cxn>
                <a:cxn ang="0">
                  <a:pos x="79" y="92"/>
                </a:cxn>
                <a:cxn ang="0">
                  <a:pos x="63" y="16"/>
                </a:cxn>
                <a:cxn ang="0">
                  <a:pos x="63" y="16"/>
                </a:cxn>
                <a:cxn ang="0">
                  <a:pos x="57" y="85"/>
                </a:cxn>
                <a:cxn ang="0">
                  <a:pos x="54" y="85"/>
                </a:cxn>
                <a:cxn ang="0">
                  <a:pos x="54" y="82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35" y="101"/>
                </a:cxn>
                <a:cxn ang="0">
                  <a:pos x="0" y="98"/>
                </a:cxn>
                <a:cxn ang="0">
                  <a:pos x="19" y="117"/>
                </a:cxn>
                <a:cxn ang="0">
                  <a:pos x="0" y="158"/>
                </a:cxn>
                <a:cxn ang="0">
                  <a:pos x="28" y="174"/>
                </a:cxn>
                <a:cxn ang="0">
                  <a:pos x="16" y="199"/>
                </a:cxn>
                <a:cxn ang="0">
                  <a:pos x="0" y="225"/>
                </a:cxn>
                <a:cxn ang="0">
                  <a:pos x="0" y="225"/>
                </a:cxn>
                <a:cxn ang="0">
                  <a:pos x="19" y="259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67" y="348"/>
                </a:cxn>
                <a:cxn ang="0">
                  <a:pos x="70" y="348"/>
                </a:cxn>
              </a:cxnLst>
              <a:rect l="0" t="0" r="r" b="b"/>
              <a:pathLst>
                <a:path w="162" h="348">
                  <a:moveTo>
                    <a:pt x="70" y="348"/>
                  </a:moveTo>
                  <a:lnTo>
                    <a:pt x="95" y="323"/>
                  </a:lnTo>
                  <a:lnTo>
                    <a:pt x="86" y="253"/>
                  </a:lnTo>
                  <a:lnTo>
                    <a:pt x="143" y="304"/>
                  </a:lnTo>
                  <a:lnTo>
                    <a:pt x="146" y="301"/>
                  </a:lnTo>
                  <a:lnTo>
                    <a:pt x="146" y="301"/>
                  </a:lnTo>
                  <a:lnTo>
                    <a:pt x="105" y="215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43" y="145"/>
                  </a:lnTo>
                  <a:lnTo>
                    <a:pt x="130" y="136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2" y="101"/>
                  </a:lnTo>
                  <a:lnTo>
                    <a:pt x="117" y="101"/>
                  </a:lnTo>
                  <a:lnTo>
                    <a:pt x="136" y="76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4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5" y="3"/>
                  </a:lnTo>
                  <a:lnTo>
                    <a:pt x="117" y="16"/>
                  </a:lnTo>
                  <a:lnTo>
                    <a:pt x="117" y="19"/>
                  </a:lnTo>
                  <a:lnTo>
                    <a:pt x="117" y="22"/>
                  </a:lnTo>
                  <a:lnTo>
                    <a:pt x="105" y="82"/>
                  </a:lnTo>
                  <a:lnTo>
                    <a:pt x="105" y="82"/>
                  </a:lnTo>
                  <a:lnTo>
                    <a:pt x="101" y="82"/>
                  </a:lnTo>
                  <a:lnTo>
                    <a:pt x="101" y="19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19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57" y="50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28"/>
                  </a:lnTo>
                  <a:lnTo>
                    <a:pt x="0" y="47"/>
                  </a:lnTo>
                  <a:lnTo>
                    <a:pt x="9" y="6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10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9" y="117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7"/>
                  </a:lnTo>
                  <a:lnTo>
                    <a:pt x="16" y="199"/>
                  </a:lnTo>
                  <a:lnTo>
                    <a:pt x="0" y="22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41" y="215"/>
                  </a:lnTo>
                  <a:lnTo>
                    <a:pt x="19" y="259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60" y="250"/>
                  </a:lnTo>
                  <a:lnTo>
                    <a:pt x="41" y="320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7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9" name="Freeform 89"/>
            <p:cNvSpPr>
              <a:spLocks/>
            </p:cNvSpPr>
            <p:nvPr userDrawn="1"/>
          </p:nvSpPr>
          <p:spPr bwMode="auto">
            <a:xfrm>
              <a:off x="5423" y="130"/>
              <a:ext cx="156" cy="342"/>
            </a:xfrm>
            <a:custGeom>
              <a:avLst/>
              <a:gdLst/>
              <a:ahLst/>
              <a:cxnLst>
                <a:cxn ang="0">
                  <a:pos x="89" y="320"/>
                </a:cxn>
                <a:cxn ang="0">
                  <a:pos x="79" y="244"/>
                </a:cxn>
                <a:cxn ang="0">
                  <a:pos x="137" y="291"/>
                </a:cxn>
                <a:cxn ang="0">
                  <a:pos x="95" y="206"/>
                </a:cxn>
                <a:cxn ang="0">
                  <a:pos x="95" y="206"/>
                </a:cxn>
                <a:cxn ang="0">
                  <a:pos x="114" y="212"/>
                </a:cxn>
                <a:cxn ang="0">
                  <a:pos x="124" y="218"/>
                </a:cxn>
                <a:cxn ang="0">
                  <a:pos x="118" y="177"/>
                </a:cxn>
                <a:cxn ang="0">
                  <a:pos x="127" y="165"/>
                </a:cxn>
                <a:cxn ang="0">
                  <a:pos x="146" y="152"/>
                </a:cxn>
                <a:cxn ang="0">
                  <a:pos x="146" y="152"/>
                </a:cxn>
                <a:cxn ang="0">
                  <a:pos x="143" y="149"/>
                </a:cxn>
                <a:cxn ang="0">
                  <a:pos x="140" y="146"/>
                </a:cxn>
                <a:cxn ang="0">
                  <a:pos x="146" y="101"/>
                </a:cxn>
                <a:cxn ang="0">
                  <a:pos x="108" y="101"/>
                </a:cxn>
                <a:cxn ang="0">
                  <a:pos x="108" y="98"/>
                </a:cxn>
                <a:cxn ang="0">
                  <a:pos x="152" y="44"/>
                </a:cxn>
                <a:cxn ang="0">
                  <a:pos x="156" y="0"/>
                </a:cxn>
                <a:cxn ang="0">
                  <a:pos x="121" y="16"/>
                </a:cxn>
                <a:cxn ang="0">
                  <a:pos x="118" y="16"/>
                </a:cxn>
                <a:cxn ang="0">
                  <a:pos x="118" y="19"/>
                </a:cxn>
                <a:cxn ang="0">
                  <a:pos x="102" y="98"/>
                </a:cxn>
                <a:cxn ang="0">
                  <a:pos x="98" y="101"/>
                </a:cxn>
                <a:cxn ang="0">
                  <a:pos x="95" y="25"/>
                </a:cxn>
                <a:cxn ang="0">
                  <a:pos x="76" y="95"/>
                </a:cxn>
                <a:cxn ang="0">
                  <a:pos x="73" y="95"/>
                </a:cxn>
                <a:cxn ang="0">
                  <a:pos x="60" y="25"/>
                </a:cxn>
                <a:cxn ang="0">
                  <a:pos x="54" y="95"/>
                </a:cxn>
                <a:cxn ang="0">
                  <a:pos x="51" y="95"/>
                </a:cxn>
                <a:cxn ang="0">
                  <a:pos x="19" y="16"/>
                </a:cxn>
                <a:cxn ang="0">
                  <a:pos x="0" y="25"/>
                </a:cxn>
                <a:cxn ang="0">
                  <a:pos x="16" y="73"/>
                </a:cxn>
                <a:cxn ang="0">
                  <a:pos x="38" y="98"/>
                </a:cxn>
                <a:cxn ang="0">
                  <a:pos x="6" y="98"/>
                </a:cxn>
                <a:cxn ang="0">
                  <a:pos x="3" y="155"/>
                </a:cxn>
                <a:cxn ang="0">
                  <a:pos x="32" y="174"/>
                </a:cxn>
                <a:cxn ang="0">
                  <a:pos x="19" y="193"/>
                </a:cxn>
                <a:cxn ang="0">
                  <a:pos x="38" y="209"/>
                </a:cxn>
                <a:cxn ang="0">
                  <a:pos x="41" y="209"/>
                </a:cxn>
                <a:cxn ang="0">
                  <a:pos x="41" y="209"/>
                </a:cxn>
                <a:cxn ang="0">
                  <a:pos x="32" y="266"/>
                </a:cxn>
                <a:cxn ang="0">
                  <a:pos x="60" y="241"/>
                </a:cxn>
                <a:cxn ang="0">
                  <a:pos x="41" y="317"/>
                </a:cxn>
                <a:cxn ang="0">
                  <a:pos x="67" y="342"/>
                </a:cxn>
              </a:cxnLst>
              <a:rect l="0" t="0" r="r" b="b"/>
              <a:pathLst>
                <a:path w="156" h="342">
                  <a:moveTo>
                    <a:pt x="67" y="342"/>
                  </a:moveTo>
                  <a:lnTo>
                    <a:pt x="89" y="320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3" y="241"/>
                  </a:lnTo>
                  <a:lnTo>
                    <a:pt x="137" y="291"/>
                  </a:lnTo>
                  <a:lnTo>
                    <a:pt x="95" y="209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8" y="206"/>
                  </a:lnTo>
                  <a:lnTo>
                    <a:pt x="114" y="212"/>
                  </a:lnTo>
                  <a:lnTo>
                    <a:pt x="118" y="215"/>
                  </a:lnTo>
                  <a:lnTo>
                    <a:pt x="124" y="218"/>
                  </a:lnTo>
                  <a:lnTo>
                    <a:pt x="143" y="225"/>
                  </a:lnTo>
                  <a:lnTo>
                    <a:pt x="118" y="177"/>
                  </a:lnTo>
                  <a:lnTo>
                    <a:pt x="127" y="168"/>
                  </a:lnTo>
                  <a:lnTo>
                    <a:pt x="127" y="165"/>
                  </a:lnTo>
                  <a:lnTo>
                    <a:pt x="130" y="165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0" y="146"/>
                  </a:lnTo>
                  <a:lnTo>
                    <a:pt x="121" y="133"/>
                  </a:lnTo>
                  <a:lnTo>
                    <a:pt x="146" y="101"/>
                  </a:lnTo>
                  <a:lnTo>
                    <a:pt x="111" y="101"/>
                  </a:lnTo>
                  <a:lnTo>
                    <a:pt x="108" y="101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52" y="44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2" y="3"/>
                  </a:lnTo>
                  <a:lnTo>
                    <a:pt x="121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02" y="95"/>
                  </a:lnTo>
                  <a:lnTo>
                    <a:pt x="102" y="98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5" y="2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0" y="25"/>
                  </a:lnTo>
                  <a:lnTo>
                    <a:pt x="54" y="85"/>
                  </a:lnTo>
                  <a:lnTo>
                    <a:pt x="54" y="95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35" y="22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16" y="7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6" y="98"/>
                  </a:lnTo>
                  <a:lnTo>
                    <a:pt x="35" y="133"/>
                  </a:lnTo>
                  <a:lnTo>
                    <a:pt x="3" y="155"/>
                  </a:lnTo>
                  <a:lnTo>
                    <a:pt x="29" y="171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19" y="193"/>
                  </a:lnTo>
                  <a:lnTo>
                    <a:pt x="0" y="218"/>
                  </a:lnTo>
                  <a:lnTo>
                    <a:pt x="38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3" y="294"/>
                  </a:lnTo>
                  <a:lnTo>
                    <a:pt x="32" y="266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4" y="244"/>
                  </a:lnTo>
                  <a:lnTo>
                    <a:pt x="41" y="317"/>
                  </a:lnTo>
                  <a:lnTo>
                    <a:pt x="67" y="342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0" name="Freeform 90"/>
            <p:cNvSpPr>
              <a:spLocks/>
            </p:cNvSpPr>
            <p:nvPr userDrawn="1"/>
          </p:nvSpPr>
          <p:spPr bwMode="auto">
            <a:xfrm>
              <a:off x="5414" y="108"/>
              <a:ext cx="174" cy="4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2"/>
                </a:cxn>
                <a:cxn ang="0">
                  <a:pos x="88" y="9"/>
                </a:cxn>
                <a:cxn ang="0">
                  <a:pos x="130" y="6"/>
                </a:cxn>
                <a:cxn ang="0">
                  <a:pos x="174" y="0"/>
                </a:cxn>
                <a:cxn ang="0">
                  <a:pos x="171" y="291"/>
                </a:cxn>
                <a:cxn ang="0">
                  <a:pos x="168" y="307"/>
                </a:cxn>
                <a:cxn ang="0">
                  <a:pos x="165" y="323"/>
                </a:cxn>
                <a:cxn ang="0">
                  <a:pos x="158" y="335"/>
                </a:cxn>
                <a:cxn ang="0">
                  <a:pos x="152" y="345"/>
                </a:cxn>
                <a:cxn ang="0">
                  <a:pos x="146" y="354"/>
                </a:cxn>
                <a:cxn ang="0">
                  <a:pos x="133" y="361"/>
                </a:cxn>
                <a:cxn ang="0">
                  <a:pos x="120" y="364"/>
                </a:cxn>
                <a:cxn ang="0">
                  <a:pos x="101" y="370"/>
                </a:cxn>
                <a:cxn ang="0">
                  <a:pos x="73" y="373"/>
                </a:cxn>
                <a:cxn ang="0">
                  <a:pos x="44" y="377"/>
                </a:cxn>
                <a:cxn ang="0">
                  <a:pos x="34" y="380"/>
                </a:cxn>
                <a:cxn ang="0">
                  <a:pos x="22" y="386"/>
                </a:cxn>
                <a:cxn ang="0">
                  <a:pos x="12" y="396"/>
                </a:cxn>
                <a:cxn ang="0">
                  <a:pos x="0" y="405"/>
                </a:cxn>
                <a:cxn ang="0">
                  <a:pos x="0" y="16"/>
                </a:cxn>
              </a:cxnLst>
              <a:rect l="0" t="0" r="r" b="b"/>
              <a:pathLst>
                <a:path w="174" h="405">
                  <a:moveTo>
                    <a:pt x="0" y="16"/>
                  </a:moveTo>
                  <a:lnTo>
                    <a:pt x="44" y="12"/>
                  </a:lnTo>
                  <a:lnTo>
                    <a:pt x="88" y="9"/>
                  </a:lnTo>
                  <a:lnTo>
                    <a:pt x="130" y="6"/>
                  </a:lnTo>
                  <a:lnTo>
                    <a:pt x="174" y="0"/>
                  </a:lnTo>
                  <a:lnTo>
                    <a:pt x="171" y="291"/>
                  </a:lnTo>
                  <a:lnTo>
                    <a:pt x="168" y="307"/>
                  </a:lnTo>
                  <a:lnTo>
                    <a:pt x="165" y="323"/>
                  </a:lnTo>
                  <a:lnTo>
                    <a:pt x="158" y="335"/>
                  </a:lnTo>
                  <a:lnTo>
                    <a:pt x="152" y="345"/>
                  </a:lnTo>
                  <a:lnTo>
                    <a:pt x="146" y="354"/>
                  </a:lnTo>
                  <a:lnTo>
                    <a:pt x="133" y="361"/>
                  </a:lnTo>
                  <a:lnTo>
                    <a:pt x="120" y="364"/>
                  </a:lnTo>
                  <a:lnTo>
                    <a:pt x="101" y="370"/>
                  </a:lnTo>
                  <a:lnTo>
                    <a:pt x="73" y="373"/>
                  </a:lnTo>
                  <a:lnTo>
                    <a:pt x="44" y="377"/>
                  </a:lnTo>
                  <a:lnTo>
                    <a:pt x="34" y="380"/>
                  </a:lnTo>
                  <a:lnTo>
                    <a:pt x="22" y="386"/>
                  </a:lnTo>
                  <a:lnTo>
                    <a:pt x="12" y="396"/>
                  </a:lnTo>
                  <a:lnTo>
                    <a:pt x="0" y="40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1" name="Freeform 91"/>
            <p:cNvSpPr>
              <a:spLocks/>
            </p:cNvSpPr>
            <p:nvPr userDrawn="1"/>
          </p:nvSpPr>
          <p:spPr bwMode="auto">
            <a:xfrm>
              <a:off x="5414" y="108"/>
              <a:ext cx="174" cy="4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2"/>
                </a:cxn>
                <a:cxn ang="0">
                  <a:pos x="88" y="9"/>
                </a:cxn>
                <a:cxn ang="0">
                  <a:pos x="130" y="6"/>
                </a:cxn>
                <a:cxn ang="0">
                  <a:pos x="174" y="0"/>
                </a:cxn>
                <a:cxn ang="0">
                  <a:pos x="171" y="291"/>
                </a:cxn>
                <a:cxn ang="0">
                  <a:pos x="168" y="307"/>
                </a:cxn>
                <a:cxn ang="0">
                  <a:pos x="165" y="323"/>
                </a:cxn>
                <a:cxn ang="0">
                  <a:pos x="158" y="335"/>
                </a:cxn>
                <a:cxn ang="0">
                  <a:pos x="152" y="345"/>
                </a:cxn>
                <a:cxn ang="0">
                  <a:pos x="146" y="354"/>
                </a:cxn>
                <a:cxn ang="0">
                  <a:pos x="133" y="361"/>
                </a:cxn>
                <a:cxn ang="0">
                  <a:pos x="120" y="364"/>
                </a:cxn>
                <a:cxn ang="0">
                  <a:pos x="101" y="370"/>
                </a:cxn>
                <a:cxn ang="0">
                  <a:pos x="73" y="373"/>
                </a:cxn>
                <a:cxn ang="0">
                  <a:pos x="44" y="377"/>
                </a:cxn>
                <a:cxn ang="0">
                  <a:pos x="34" y="380"/>
                </a:cxn>
                <a:cxn ang="0">
                  <a:pos x="22" y="386"/>
                </a:cxn>
                <a:cxn ang="0">
                  <a:pos x="12" y="396"/>
                </a:cxn>
                <a:cxn ang="0">
                  <a:pos x="0" y="405"/>
                </a:cxn>
                <a:cxn ang="0">
                  <a:pos x="0" y="16"/>
                </a:cxn>
              </a:cxnLst>
              <a:rect l="0" t="0" r="r" b="b"/>
              <a:pathLst>
                <a:path w="174" h="405">
                  <a:moveTo>
                    <a:pt x="0" y="16"/>
                  </a:moveTo>
                  <a:lnTo>
                    <a:pt x="44" y="12"/>
                  </a:lnTo>
                  <a:lnTo>
                    <a:pt x="88" y="9"/>
                  </a:lnTo>
                  <a:lnTo>
                    <a:pt x="130" y="6"/>
                  </a:lnTo>
                  <a:lnTo>
                    <a:pt x="174" y="0"/>
                  </a:lnTo>
                  <a:lnTo>
                    <a:pt x="171" y="291"/>
                  </a:lnTo>
                  <a:lnTo>
                    <a:pt x="168" y="307"/>
                  </a:lnTo>
                  <a:lnTo>
                    <a:pt x="165" y="323"/>
                  </a:lnTo>
                  <a:lnTo>
                    <a:pt x="158" y="335"/>
                  </a:lnTo>
                  <a:lnTo>
                    <a:pt x="152" y="345"/>
                  </a:lnTo>
                  <a:lnTo>
                    <a:pt x="146" y="354"/>
                  </a:lnTo>
                  <a:lnTo>
                    <a:pt x="133" y="361"/>
                  </a:lnTo>
                  <a:lnTo>
                    <a:pt x="120" y="364"/>
                  </a:lnTo>
                  <a:lnTo>
                    <a:pt x="101" y="370"/>
                  </a:lnTo>
                  <a:lnTo>
                    <a:pt x="73" y="373"/>
                  </a:lnTo>
                  <a:lnTo>
                    <a:pt x="44" y="377"/>
                  </a:lnTo>
                  <a:lnTo>
                    <a:pt x="34" y="380"/>
                  </a:lnTo>
                  <a:lnTo>
                    <a:pt x="22" y="386"/>
                  </a:lnTo>
                  <a:lnTo>
                    <a:pt x="12" y="396"/>
                  </a:lnTo>
                  <a:lnTo>
                    <a:pt x="0" y="405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2" name="Freeform 92"/>
            <p:cNvSpPr>
              <a:spLocks/>
            </p:cNvSpPr>
            <p:nvPr userDrawn="1"/>
          </p:nvSpPr>
          <p:spPr bwMode="auto">
            <a:xfrm>
              <a:off x="5356" y="200"/>
              <a:ext cx="29" cy="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29" y="0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20" y="15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29" h="15">
                  <a:moveTo>
                    <a:pt x="0" y="6"/>
                  </a:moveTo>
                  <a:lnTo>
                    <a:pt x="10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0" y="15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3" name="Freeform 93"/>
            <p:cNvSpPr>
              <a:spLocks/>
            </p:cNvSpPr>
            <p:nvPr userDrawn="1"/>
          </p:nvSpPr>
          <p:spPr bwMode="auto">
            <a:xfrm>
              <a:off x="5356" y="200"/>
              <a:ext cx="29" cy="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29" y="0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20" y="15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29" h="15">
                  <a:moveTo>
                    <a:pt x="0" y="6"/>
                  </a:moveTo>
                  <a:lnTo>
                    <a:pt x="10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0" y="15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4" name="Freeform 94"/>
            <p:cNvSpPr>
              <a:spLocks/>
            </p:cNvSpPr>
            <p:nvPr userDrawn="1"/>
          </p:nvSpPr>
          <p:spPr bwMode="auto">
            <a:xfrm>
              <a:off x="5299" y="241"/>
              <a:ext cx="51" cy="5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0" y="25"/>
                </a:cxn>
                <a:cxn ang="0">
                  <a:pos x="10" y="35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9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32" y="47"/>
                </a:cxn>
                <a:cxn ang="0">
                  <a:pos x="35" y="47"/>
                </a:cxn>
                <a:cxn ang="0">
                  <a:pos x="38" y="50"/>
                </a:cxn>
                <a:cxn ang="0">
                  <a:pos x="45" y="50"/>
                </a:cxn>
                <a:cxn ang="0">
                  <a:pos x="48" y="54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5" y="41"/>
                </a:cxn>
                <a:cxn ang="0">
                  <a:pos x="48" y="38"/>
                </a:cxn>
                <a:cxn ang="0">
                  <a:pos x="51" y="41"/>
                </a:cxn>
                <a:cxn ang="0">
                  <a:pos x="48" y="38"/>
                </a:cxn>
                <a:cxn ang="0">
                  <a:pos x="45" y="35"/>
                </a:cxn>
                <a:cxn ang="0">
                  <a:pos x="42" y="31"/>
                </a:cxn>
                <a:cxn ang="0">
                  <a:pos x="38" y="31"/>
                </a:cxn>
                <a:cxn ang="0">
                  <a:pos x="35" y="35"/>
                </a:cxn>
                <a:cxn ang="0">
                  <a:pos x="26" y="31"/>
                </a:cxn>
                <a:cxn ang="0">
                  <a:pos x="19" y="25"/>
                </a:cxn>
                <a:cxn ang="0">
                  <a:pos x="26" y="22"/>
                </a:cxn>
                <a:cxn ang="0">
                  <a:pos x="29" y="16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10" y="0"/>
                </a:cxn>
                <a:cxn ang="0">
                  <a:pos x="4" y="6"/>
                </a:cxn>
              </a:cxnLst>
              <a:rect l="0" t="0" r="r" b="b"/>
              <a:pathLst>
                <a:path w="51" h="54">
                  <a:moveTo>
                    <a:pt x="4" y="6"/>
                  </a:moveTo>
                  <a:lnTo>
                    <a:pt x="7" y="12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10" y="35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45" y="50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51" y="41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2" y="31"/>
                  </a:lnTo>
                  <a:lnTo>
                    <a:pt x="38" y="31"/>
                  </a:lnTo>
                  <a:lnTo>
                    <a:pt x="35" y="35"/>
                  </a:lnTo>
                  <a:lnTo>
                    <a:pt x="26" y="31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1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5" name="Freeform 95"/>
            <p:cNvSpPr>
              <a:spLocks/>
            </p:cNvSpPr>
            <p:nvPr userDrawn="1"/>
          </p:nvSpPr>
          <p:spPr bwMode="auto">
            <a:xfrm>
              <a:off x="5299" y="241"/>
              <a:ext cx="51" cy="5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0" y="25"/>
                </a:cxn>
                <a:cxn ang="0">
                  <a:pos x="10" y="35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9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32" y="47"/>
                </a:cxn>
                <a:cxn ang="0">
                  <a:pos x="35" y="47"/>
                </a:cxn>
                <a:cxn ang="0">
                  <a:pos x="38" y="50"/>
                </a:cxn>
                <a:cxn ang="0">
                  <a:pos x="45" y="50"/>
                </a:cxn>
                <a:cxn ang="0">
                  <a:pos x="48" y="54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5" y="41"/>
                </a:cxn>
                <a:cxn ang="0">
                  <a:pos x="48" y="38"/>
                </a:cxn>
                <a:cxn ang="0">
                  <a:pos x="51" y="41"/>
                </a:cxn>
                <a:cxn ang="0">
                  <a:pos x="48" y="38"/>
                </a:cxn>
                <a:cxn ang="0">
                  <a:pos x="45" y="35"/>
                </a:cxn>
                <a:cxn ang="0">
                  <a:pos x="42" y="31"/>
                </a:cxn>
                <a:cxn ang="0">
                  <a:pos x="38" y="31"/>
                </a:cxn>
                <a:cxn ang="0">
                  <a:pos x="35" y="35"/>
                </a:cxn>
                <a:cxn ang="0">
                  <a:pos x="26" y="31"/>
                </a:cxn>
                <a:cxn ang="0">
                  <a:pos x="19" y="25"/>
                </a:cxn>
                <a:cxn ang="0">
                  <a:pos x="26" y="22"/>
                </a:cxn>
                <a:cxn ang="0">
                  <a:pos x="29" y="16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10" y="0"/>
                </a:cxn>
                <a:cxn ang="0">
                  <a:pos x="4" y="6"/>
                </a:cxn>
              </a:cxnLst>
              <a:rect l="0" t="0" r="r" b="b"/>
              <a:pathLst>
                <a:path w="51" h="54">
                  <a:moveTo>
                    <a:pt x="4" y="6"/>
                  </a:moveTo>
                  <a:lnTo>
                    <a:pt x="7" y="12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10" y="35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45" y="50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51" y="41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2" y="31"/>
                  </a:lnTo>
                  <a:lnTo>
                    <a:pt x="38" y="31"/>
                  </a:lnTo>
                  <a:lnTo>
                    <a:pt x="35" y="35"/>
                  </a:lnTo>
                  <a:lnTo>
                    <a:pt x="26" y="31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10" y="0"/>
                  </a:lnTo>
                  <a:lnTo>
                    <a:pt x="4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6" name="Freeform 96"/>
            <p:cNvSpPr>
              <a:spLocks/>
            </p:cNvSpPr>
            <p:nvPr userDrawn="1"/>
          </p:nvSpPr>
          <p:spPr bwMode="auto">
            <a:xfrm>
              <a:off x="5249" y="187"/>
              <a:ext cx="165" cy="108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2" y="79"/>
                </a:cxn>
                <a:cxn ang="0">
                  <a:pos x="3" y="82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9" y="95"/>
                </a:cxn>
                <a:cxn ang="0">
                  <a:pos x="9" y="98"/>
                </a:cxn>
                <a:cxn ang="0">
                  <a:pos x="19" y="95"/>
                </a:cxn>
                <a:cxn ang="0">
                  <a:pos x="25" y="98"/>
                </a:cxn>
                <a:cxn ang="0">
                  <a:pos x="28" y="95"/>
                </a:cxn>
                <a:cxn ang="0">
                  <a:pos x="28" y="89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22" y="79"/>
                </a:cxn>
                <a:cxn ang="0">
                  <a:pos x="47" y="66"/>
                </a:cxn>
                <a:cxn ang="0">
                  <a:pos x="60" y="57"/>
                </a:cxn>
                <a:cxn ang="0">
                  <a:pos x="98" y="66"/>
                </a:cxn>
                <a:cxn ang="0">
                  <a:pos x="133" y="89"/>
                </a:cxn>
                <a:cxn ang="0">
                  <a:pos x="133" y="98"/>
                </a:cxn>
                <a:cxn ang="0">
                  <a:pos x="136" y="98"/>
                </a:cxn>
                <a:cxn ang="0">
                  <a:pos x="139" y="98"/>
                </a:cxn>
                <a:cxn ang="0">
                  <a:pos x="146" y="104"/>
                </a:cxn>
                <a:cxn ang="0">
                  <a:pos x="149" y="104"/>
                </a:cxn>
                <a:cxn ang="0">
                  <a:pos x="152" y="98"/>
                </a:cxn>
                <a:cxn ang="0">
                  <a:pos x="158" y="98"/>
                </a:cxn>
                <a:cxn ang="0">
                  <a:pos x="158" y="98"/>
                </a:cxn>
                <a:cxn ang="0">
                  <a:pos x="155" y="89"/>
                </a:cxn>
                <a:cxn ang="0">
                  <a:pos x="158" y="85"/>
                </a:cxn>
                <a:cxn ang="0">
                  <a:pos x="158" y="85"/>
                </a:cxn>
                <a:cxn ang="0">
                  <a:pos x="152" y="82"/>
                </a:cxn>
                <a:cxn ang="0">
                  <a:pos x="133" y="73"/>
                </a:cxn>
                <a:cxn ang="0">
                  <a:pos x="136" y="66"/>
                </a:cxn>
                <a:cxn ang="0">
                  <a:pos x="155" y="22"/>
                </a:cxn>
                <a:cxn ang="0">
                  <a:pos x="161" y="16"/>
                </a:cxn>
                <a:cxn ang="0">
                  <a:pos x="161" y="16"/>
                </a:cxn>
                <a:cxn ang="0">
                  <a:pos x="155" y="9"/>
                </a:cxn>
                <a:cxn ang="0">
                  <a:pos x="155" y="3"/>
                </a:cxn>
                <a:cxn ang="0">
                  <a:pos x="152" y="3"/>
                </a:cxn>
                <a:cxn ang="0">
                  <a:pos x="149" y="9"/>
                </a:cxn>
                <a:cxn ang="0">
                  <a:pos x="146" y="6"/>
                </a:cxn>
                <a:cxn ang="0">
                  <a:pos x="142" y="6"/>
                </a:cxn>
                <a:cxn ang="0">
                  <a:pos x="146" y="16"/>
                </a:cxn>
                <a:cxn ang="0">
                  <a:pos x="123" y="38"/>
                </a:cxn>
                <a:cxn ang="0">
                  <a:pos x="92" y="35"/>
                </a:cxn>
                <a:cxn ang="0">
                  <a:pos x="60" y="35"/>
                </a:cxn>
                <a:cxn ang="0">
                  <a:pos x="41" y="41"/>
                </a:cxn>
              </a:cxnLst>
              <a:rect l="0" t="0" r="r" b="b"/>
              <a:pathLst>
                <a:path w="165" h="108">
                  <a:moveTo>
                    <a:pt x="34" y="51"/>
                  </a:moveTo>
                  <a:lnTo>
                    <a:pt x="25" y="60"/>
                  </a:lnTo>
                  <a:lnTo>
                    <a:pt x="15" y="63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9" y="89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5" y="98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8"/>
                  </a:lnTo>
                  <a:lnTo>
                    <a:pt x="28" y="101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1" y="85"/>
                  </a:lnTo>
                  <a:lnTo>
                    <a:pt x="28" y="79"/>
                  </a:lnTo>
                  <a:lnTo>
                    <a:pt x="22" y="79"/>
                  </a:lnTo>
                  <a:lnTo>
                    <a:pt x="34" y="70"/>
                  </a:lnTo>
                  <a:lnTo>
                    <a:pt x="47" y="66"/>
                  </a:lnTo>
                  <a:lnTo>
                    <a:pt x="54" y="63"/>
                  </a:lnTo>
                  <a:lnTo>
                    <a:pt x="60" y="57"/>
                  </a:lnTo>
                  <a:lnTo>
                    <a:pt x="79" y="63"/>
                  </a:lnTo>
                  <a:lnTo>
                    <a:pt x="98" y="66"/>
                  </a:lnTo>
                  <a:lnTo>
                    <a:pt x="114" y="79"/>
                  </a:lnTo>
                  <a:lnTo>
                    <a:pt x="133" y="89"/>
                  </a:lnTo>
                  <a:lnTo>
                    <a:pt x="133" y="92"/>
                  </a:lnTo>
                  <a:lnTo>
                    <a:pt x="133" y="98"/>
                  </a:lnTo>
                  <a:lnTo>
                    <a:pt x="133" y="101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9" y="98"/>
                  </a:lnTo>
                  <a:lnTo>
                    <a:pt x="142" y="101"/>
                  </a:lnTo>
                  <a:lnTo>
                    <a:pt x="146" y="104"/>
                  </a:lnTo>
                  <a:lnTo>
                    <a:pt x="149" y="108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5" y="98"/>
                  </a:lnTo>
                  <a:lnTo>
                    <a:pt x="158" y="98"/>
                  </a:lnTo>
                  <a:lnTo>
                    <a:pt x="158" y="101"/>
                  </a:lnTo>
                  <a:lnTo>
                    <a:pt x="158" y="98"/>
                  </a:lnTo>
                  <a:lnTo>
                    <a:pt x="158" y="95"/>
                  </a:lnTo>
                  <a:lnTo>
                    <a:pt x="155" y="89"/>
                  </a:lnTo>
                  <a:lnTo>
                    <a:pt x="158" y="89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2" y="82"/>
                  </a:lnTo>
                  <a:lnTo>
                    <a:pt x="149" y="85"/>
                  </a:lnTo>
                  <a:lnTo>
                    <a:pt x="133" y="73"/>
                  </a:lnTo>
                  <a:lnTo>
                    <a:pt x="123" y="60"/>
                  </a:lnTo>
                  <a:lnTo>
                    <a:pt x="136" y="66"/>
                  </a:lnTo>
                  <a:lnTo>
                    <a:pt x="142" y="44"/>
                  </a:lnTo>
                  <a:lnTo>
                    <a:pt x="155" y="22"/>
                  </a:lnTo>
                  <a:lnTo>
                    <a:pt x="158" y="19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1" y="16"/>
                  </a:lnTo>
                  <a:lnTo>
                    <a:pt x="158" y="13"/>
                  </a:lnTo>
                  <a:lnTo>
                    <a:pt x="155" y="9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52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2" y="6"/>
                  </a:lnTo>
                  <a:lnTo>
                    <a:pt x="142" y="13"/>
                  </a:lnTo>
                  <a:lnTo>
                    <a:pt x="146" y="16"/>
                  </a:lnTo>
                  <a:lnTo>
                    <a:pt x="136" y="32"/>
                  </a:lnTo>
                  <a:lnTo>
                    <a:pt x="123" y="38"/>
                  </a:lnTo>
                  <a:lnTo>
                    <a:pt x="111" y="38"/>
                  </a:lnTo>
                  <a:lnTo>
                    <a:pt x="92" y="35"/>
                  </a:lnTo>
                  <a:lnTo>
                    <a:pt x="73" y="32"/>
                  </a:lnTo>
                  <a:lnTo>
                    <a:pt x="60" y="35"/>
                  </a:lnTo>
                  <a:lnTo>
                    <a:pt x="50" y="35"/>
                  </a:lnTo>
                  <a:lnTo>
                    <a:pt x="41" y="41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7" name="Freeform 97"/>
            <p:cNvSpPr>
              <a:spLocks/>
            </p:cNvSpPr>
            <p:nvPr userDrawn="1"/>
          </p:nvSpPr>
          <p:spPr bwMode="auto">
            <a:xfrm>
              <a:off x="5249" y="187"/>
              <a:ext cx="165" cy="108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2" y="79"/>
                </a:cxn>
                <a:cxn ang="0">
                  <a:pos x="3" y="82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9" y="95"/>
                </a:cxn>
                <a:cxn ang="0">
                  <a:pos x="9" y="98"/>
                </a:cxn>
                <a:cxn ang="0">
                  <a:pos x="19" y="95"/>
                </a:cxn>
                <a:cxn ang="0">
                  <a:pos x="25" y="98"/>
                </a:cxn>
                <a:cxn ang="0">
                  <a:pos x="28" y="95"/>
                </a:cxn>
                <a:cxn ang="0">
                  <a:pos x="28" y="89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22" y="79"/>
                </a:cxn>
                <a:cxn ang="0">
                  <a:pos x="47" y="66"/>
                </a:cxn>
                <a:cxn ang="0">
                  <a:pos x="60" y="57"/>
                </a:cxn>
                <a:cxn ang="0">
                  <a:pos x="98" y="66"/>
                </a:cxn>
                <a:cxn ang="0">
                  <a:pos x="133" y="89"/>
                </a:cxn>
                <a:cxn ang="0">
                  <a:pos x="133" y="98"/>
                </a:cxn>
                <a:cxn ang="0">
                  <a:pos x="136" y="98"/>
                </a:cxn>
                <a:cxn ang="0">
                  <a:pos x="139" y="98"/>
                </a:cxn>
                <a:cxn ang="0">
                  <a:pos x="146" y="104"/>
                </a:cxn>
                <a:cxn ang="0">
                  <a:pos x="149" y="104"/>
                </a:cxn>
                <a:cxn ang="0">
                  <a:pos x="152" y="98"/>
                </a:cxn>
                <a:cxn ang="0">
                  <a:pos x="158" y="98"/>
                </a:cxn>
                <a:cxn ang="0">
                  <a:pos x="158" y="98"/>
                </a:cxn>
                <a:cxn ang="0">
                  <a:pos x="155" y="89"/>
                </a:cxn>
                <a:cxn ang="0">
                  <a:pos x="158" y="85"/>
                </a:cxn>
                <a:cxn ang="0">
                  <a:pos x="158" y="85"/>
                </a:cxn>
                <a:cxn ang="0">
                  <a:pos x="152" y="82"/>
                </a:cxn>
                <a:cxn ang="0">
                  <a:pos x="133" y="73"/>
                </a:cxn>
                <a:cxn ang="0">
                  <a:pos x="136" y="66"/>
                </a:cxn>
                <a:cxn ang="0">
                  <a:pos x="155" y="22"/>
                </a:cxn>
                <a:cxn ang="0">
                  <a:pos x="161" y="16"/>
                </a:cxn>
                <a:cxn ang="0">
                  <a:pos x="161" y="16"/>
                </a:cxn>
                <a:cxn ang="0">
                  <a:pos x="155" y="9"/>
                </a:cxn>
                <a:cxn ang="0">
                  <a:pos x="155" y="3"/>
                </a:cxn>
                <a:cxn ang="0">
                  <a:pos x="152" y="3"/>
                </a:cxn>
                <a:cxn ang="0">
                  <a:pos x="149" y="9"/>
                </a:cxn>
                <a:cxn ang="0">
                  <a:pos x="146" y="6"/>
                </a:cxn>
                <a:cxn ang="0">
                  <a:pos x="142" y="6"/>
                </a:cxn>
                <a:cxn ang="0">
                  <a:pos x="146" y="16"/>
                </a:cxn>
                <a:cxn ang="0">
                  <a:pos x="123" y="38"/>
                </a:cxn>
                <a:cxn ang="0">
                  <a:pos x="92" y="35"/>
                </a:cxn>
                <a:cxn ang="0">
                  <a:pos x="60" y="35"/>
                </a:cxn>
                <a:cxn ang="0">
                  <a:pos x="41" y="41"/>
                </a:cxn>
              </a:cxnLst>
              <a:rect l="0" t="0" r="r" b="b"/>
              <a:pathLst>
                <a:path w="165" h="108">
                  <a:moveTo>
                    <a:pt x="34" y="51"/>
                  </a:moveTo>
                  <a:lnTo>
                    <a:pt x="25" y="60"/>
                  </a:lnTo>
                  <a:lnTo>
                    <a:pt x="15" y="63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9" y="89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5" y="98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8"/>
                  </a:lnTo>
                  <a:lnTo>
                    <a:pt x="28" y="101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1" y="85"/>
                  </a:lnTo>
                  <a:lnTo>
                    <a:pt x="28" y="79"/>
                  </a:lnTo>
                  <a:lnTo>
                    <a:pt x="22" y="79"/>
                  </a:lnTo>
                  <a:lnTo>
                    <a:pt x="34" y="70"/>
                  </a:lnTo>
                  <a:lnTo>
                    <a:pt x="47" y="66"/>
                  </a:lnTo>
                  <a:lnTo>
                    <a:pt x="54" y="63"/>
                  </a:lnTo>
                  <a:lnTo>
                    <a:pt x="60" y="57"/>
                  </a:lnTo>
                  <a:lnTo>
                    <a:pt x="79" y="63"/>
                  </a:lnTo>
                  <a:lnTo>
                    <a:pt x="98" y="66"/>
                  </a:lnTo>
                  <a:lnTo>
                    <a:pt x="114" y="79"/>
                  </a:lnTo>
                  <a:lnTo>
                    <a:pt x="133" y="89"/>
                  </a:lnTo>
                  <a:lnTo>
                    <a:pt x="133" y="92"/>
                  </a:lnTo>
                  <a:lnTo>
                    <a:pt x="133" y="98"/>
                  </a:lnTo>
                  <a:lnTo>
                    <a:pt x="133" y="101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9" y="98"/>
                  </a:lnTo>
                  <a:lnTo>
                    <a:pt x="142" y="101"/>
                  </a:lnTo>
                  <a:lnTo>
                    <a:pt x="146" y="104"/>
                  </a:lnTo>
                  <a:lnTo>
                    <a:pt x="149" y="108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5" y="98"/>
                  </a:lnTo>
                  <a:lnTo>
                    <a:pt x="158" y="98"/>
                  </a:lnTo>
                  <a:lnTo>
                    <a:pt x="158" y="101"/>
                  </a:lnTo>
                  <a:lnTo>
                    <a:pt x="158" y="98"/>
                  </a:lnTo>
                  <a:lnTo>
                    <a:pt x="158" y="95"/>
                  </a:lnTo>
                  <a:lnTo>
                    <a:pt x="155" y="89"/>
                  </a:lnTo>
                  <a:lnTo>
                    <a:pt x="158" y="89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2" y="82"/>
                  </a:lnTo>
                  <a:lnTo>
                    <a:pt x="149" y="85"/>
                  </a:lnTo>
                  <a:lnTo>
                    <a:pt x="133" y="73"/>
                  </a:lnTo>
                  <a:lnTo>
                    <a:pt x="123" y="60"/>
                  </a:lnTo>
                  <a:lnTo>
                    <a:pt x="136" y="66"/>
                  </a:lnTo>
                  <a:lnTo>
                    <a:pt x="142" y="44"/>
                  </a:lnTo>
                  <a:lnTo>
                    <a:pt x="155" y="22"/>
                  </a:lnTo>
                  <a:lnTo>
                    <a:pt x="158" y="19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1" y="16"/>
                  </a:lnTo>
                  <a:lnTo>
                    <a:pt x="158" y="13"/>
                  </a:lnTo>
                  <a:lnTo>
                    <a:pt x="155" y="9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52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2" y="6"/>
                  </a:lnTo>
                  <a:lnTo>
                    <a:pt x="142" y="13"/>
                  </a:lnTo>
                  <a:lnTo>
                    <a:pt x="146" y="16"/>
                  </a:lnTo>
                  <a:lnTo>
                    <a:pt x="136" y="32"/>
                  </a:lnTo>
                  <a:lnTo>
                    <a:pt x="123" y="38"/>
                  </a:lnTo>
                  <a:lnTo>
                    <a:pt x="111" y="38"/>
                  </a:lnTo>
                  <a:lnTo>
                    <a:pt x="92" y="35"/>
                  </a:lnTo>
                  <a:lnTo>
                    <a:pt x="73" y="32"/>
                  </a:lnTo>
                  <a:lnTo>
                    <a:pt x="60" y="35"/>
                  </a:lnTo>
                  <a:lnTo>
                    <a:pt x="50" y="35"/>
                  </a:lnTo>
                  <a:lnTo>
                    <a:pt x="41" y="41"/>
                  </a:lnTo>
                  <a:lnTo>
                    <a:pt x="34" y="51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8" name="Freeform 98"/>
            <p:cNvSpPr>
              <a:spLocks/>
            </p:cNvSpPr>
            <p:nvPr userDrawn="1"/>
          </p:nvSpPr>
          <p:spPr bwMode="auto">
            <a:xfrm>
              <a:off x="5360" y="203"/>
              <a:ext cx="12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9" y="19"/>
                </a:cxn>
              </a:cxnLst>
              <a:rect l="0" t="0" r="r" b="b"/>
              <a:pathLst>
                <a:path w="12" h="19">
                  <a:moveTo>
                    <a:pt x="9" y="19"/>
                  </a:moveTo>
                  <a:lnTo>
                    <a:pt x="9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9" name="Freeform 99"/>
            <p:cNvSpPr>
              <a:spLocks/>
            </p:cNvSpPr>
            <p:nvPr userDrawn="1"/>
          </p:nvSpPr>
          <p:spPr bwMode="auto">
            <a:xfrm>
              <a:off x="5366" y="212"/>
              <a:ext cx="19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9" h="3">
                  <a:moveTo>
                    <a:pt x="3" y="3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0" name="Freeform 100"/>
            <p:cNvSpPr>
              <a:spLocks/>
            </p:cNvSpPr>
            <p:nvPr userDrawn="1"/>
          </p:nvSpPr>
          <p:spPr bwMode="auto">
            <a:xfrm>
              <a:off x="5258" y="143"/>
              <a:ext cx="127" cy="98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2" y="15"/>
                </a:cxn>
                <a:cxn ang="0">
                  <a:pos x="48" y="19"/>
                </a:cxn>
                <a:cxn ang="0">
                  <a:pos x="67" y="22"/>
                </a:cxn>
                <a:cxn ang="0">
                  <a:pos x="73" y="28"/>
                </a:cxn>
                <a:cxn ang="0">
                  <a:pos x="70" y="38"/>
                </a:cxn>
                <a:cxn ang="0">
                  <a:pos x="60" y="47"/>
                </a:cxn>
                <a:cxn ang="0">
                  <a:pos x="57" y="41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1" y="44"/>
                </a:cxn>
                <a:cxn ang="0">
                  <a:pos x="38" y="41"/>
                </a:cxn>
                <a:cxn ang="0">
                  <a:pos x="35" y="28"/>
                </a:cxn>
                <a:cxn ang="0">
                  <a:pos x="29" y="25"/>
                </a:cxn>
                <a:cxn ang="0">
                  <a:pos x="25" y="38"/>
                </a:cxn>
                <a:cxn ang="0">
                  <a:pos x="19" y="41"/>
                </a:cxn>
                <a:cxn ang="0">
                  <a:pos x="6" y="50"/>
                </a:cxn>
                <a:cxn ang="0">
                  <a:pos x="0" y="63"/>
                </a:cxn>
                <a:cxn ang="0">
                  <a:pos x="3" y="7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10" y="91"/>
                </a:cxn>
                <a:cxn ang="0">
                  <a:pos x="13" y="85"/>
                </a:cxn>
                <a:cxn ang="0">
                  <a:pos x="32" y="82"/>
                </a:cxn>
                <a:cxn ang="0">
                  <a:pos x="73" y="79"/>
                </a:cxn>
                <a:cxn ang="0">
                  <a:pos x="79" y="76"/>
                </a:cxn>
                <a:cxn ang="0">
                  <a:pos x="19" y="69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25" y="53"/>
                </a:cxn>
                <a:cxn ang="0">
                  <a:pos x="54" y="57"/>
                </a:cxn>
                <a:cxn ang="0">
                  <a:pos x="73" y="50"/>
                </a:cxn>
                <a:cxn ang="0">
                  <a:pos x="79" y="38"/>
                </a:cxn>
                <a:cxn ang="0">
                  <a:pos x="86" y="22"/>
                </a:cxn>
                <a:cxn ang="0">
                  <a:pos x="98" y="19"/>
                </a:cxn>
                <a:cxn ang="0">
                  <a:pos x="114" y="19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98" y="6"/>
                </a:cxn>
                <a:cxn ang="0">
                  <a:pos x="83" y="6"/>
                </a:cxn>
                <a:cxn ang="0">
                  <a:pos x="70" y="6"/>
                </a:cxn>
                <a:cxn ang="0">
                  <a:pos x="57" y="6"/>
                </a:cxn>
                <a:cxn ang="0">
                  <a:pos x="45" y="6"/>
                </a:cxn>
                <a:cxn ang="0">
                  <a:pos x="35" y="3"/>
                </a:cxn>
              </a:cxnLst>
              <a:rect l="0" t="0" r="r" b="b"/>
              <a:pathLst>
                <a:path w="127" h="98">
                  <a:moveTo>
                    <a:pt x="32" y="0"/>
                  </a:moveTo>
                  <a:lnTo>
                    <a:pt x="29" y="6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60" y="19"/>
                  </a:lnTo>
                  <a:lnTo>
                    <a:pt x="67" y="22"/>
                  </a:lnTo>
                  <a:lnTo>
                    <a:pt x="70" y="25"/>
                  </a:lnTo>
                  <a:lnTo>
                    <a:pt x="73" y="28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67" y="44"/>
                  </a:lnTo>
                  <a:lnTo>
                    <a:pt x="60" y="47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4" y="31"/>
                  </a:lnTo>
                  <a:lnTo>
                    <a:pt x="51" y="28"/>
                  </a:lnTo>
                  <a:lnTo>
                    <a:pt x="51" y="34"/>
                  </a:lnTo>
                  <a:lnTo>
                    <a:pt x="48" y="41"/>
                  </a:lnTo>
                  <a:lnTo>
                    <a:pt x="41" y="44"/>
                  </a:lnTo>
                  <a:lnTo>
                    <a:pt x="32" y="44"/>
                  </a:lnTo>
                  <a:lnTo>
                    <a:pt x="38" y="41"/>
                  </a:lnTo>
                  <a:lnTo>
                    <a:pt x="35" y="34"/>
                  </a:lnTo>
                  <a:lnTo>
                    <a:pt x="35" y="28"/>
                  </a:lnTo>
                  <a:lnTo>
                    <a:pt x="38" y="22"/>
                  </a:lnTo>
                  <a:lnTo>
                    <a:pt x="2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3" y="44"/>
                  </a:lnTo>
                  <a:lnTo>
                    <a:pt x="6" y="5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10" y="76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3" y="91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3" y="85"/>
                  </a:lnTo>
                  <a:lnTo>
                    <a:pt x="19" y="85"/>
                  </a:lnTo>
                  <a:lnTo>
                    <a:pt x="32" y="82"/>
                  </a:lnTo>
                  <a:lnTo>
                    <a:pt x="48" y="79"/>
                  </a:lnTo>
                  <a:lnTo>
                    <a:pt x="73" y="79"/>
                  </a:lnTo>
                  <a:lnTo>
                    <a:pt x="79" y="82"/>
                  </a:lnTo>
                  <a:lnTo>
                    <a:pt x="79" y="76"/>
                  </a:lnTo>
                  <a:lnTo>
                    <a:pt x="29" y="72"/>
                  </a:lnTo>
                  <a:lnTo>
                    <a:pt x="19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25" y="53"/>
                  </a:lnTo>
                  <a:lnTo>
                    <a:pt x="35" y="53"/>
                  </a:lnTo>
                  <a:lnTo>
                    <a:pt x="54" y="57"/>
                  </a:lnTo>
                  <a:lnTo>
                    <a:pt x="67" y="53"/>
                  </a:lnTo>
                  <a:lnTo>
                    <a:pt x="73" y="50"/>
                  </a:lnTo>
                  <a:lnTo>
                    <a:pt x="76" y="44"/>
                  </a:lnTo>
                  <a:lnTo>
                    <a:pt x="79" y="38"/>
                  </a:lnTo>
                  <a:lnTo>
                    <a:pt x="79" y="28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21" y="19"/>
                  </a:lnTo>
                  <a:lnTo>
                    <a:pt x="124" y="12"/>
                  </a:lnTo>
                  <a:lnTo>
                    <a:pt x="127" y="6"/>
                  </a:lnTo>
                  <a:lnTo>
                    <a:pt x="118" y="9"/>
                  </a:lnTo>
                  <a:lnTo>
                    <a:pt x="108" y="6"/>
                  </a:lnTo>
                  <a:lnTo>
                    <a:pt x="98" y="6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1" name="Freeform 101"/>
            <p:cNvSpPr>
              <a:spLocks/>
            </p:cNvSpPr>
            <p:nvPr userDrawn="1"/>
          </p:nvSpPr>
          <p:spPr bwMode="auto">
            <a:xfrm>
              <a:off x="5258" y="143"/>
              <a:ext cx="127" cy="98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2" y="15"/>
                </a:cxn>
                <a:cxn ang="0">
                  <a:pos x="48" y="19"/>
                </a:cxn>
                <a:cxn ang="0">
                  <a:pos x="67" y="22"/>
                </a:cxn>
                <a:cxn ang="0">
                  <a:pos x="73" y="28"/>
                </a:cxn>
                <a:cxn ang="0">
                  <a:pos x="70" y="38"/>
                </a:cxn>
                <a:cxn ang="0">
                  <a:pos x="60" y="47"/>
                </a:cxn>
                <a:cxn ang="0">
                  <a:pos x="57" y="41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1" y="44"/>
                </a:cxn>
                <a:cxn ang="0">
                  <a:pos x="38" y="41"/>
                </a:cxn>
                <a:cxn ang="0">
                  <a:pos x="35" y="28"/>
                </a:cxn>
                <a:cxn ang="0">
                  <a:pos x="29" y="25"/>
                </a:cxn>
                <a:cxn ang="0">
                  <a:pos x="25" y="38"/>
                </a:cxn>
                <a:cxn ang="0">
                  <a:pos x="19" y="41"/>
                </a:cxn>
                <a:cxn ang="0">
                  <a:pos x="6" y="50"/>
                </a:cxn>
                <a:cxn ang="0">
                  <a:pos x="0" y="63"/>
                </a:cxn>
                <a:cxn ang="0">
                  <a:pos x="3" y="7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10" y="91"/>
                </a:cxn>
                <a:cxn ang="0">
                  <a:pos x="13" y="85"/>
                </a:cxn>
                <a:cxn ang="0">
                  <a:pos x="32" y="82"/>
                </a:cxn>
                <a:cxn ang="0">
                  <a:pos x="73" y="79"/>
                </a:cxn>
                <a:cxn ang="0">
                  <a:pos x="79" y="76"/>
                </a:cxn>
                <a:cxn ang="0">
                  <a:pos x="19" y="69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25" y="53"/>
                </a:cxn>
                <a:cxn ang="0">
                  <a:pos x="54" y="57"/>
                </a:cxn>
                <a:cxn ang="0">
                  <a:pos x="73" y="50"/>
                </a:cxn>
                <a:cxn ang="0">
                  <a:pos x="79" y="38"/>
                </a:cxn>
                <a:cxn ang="0">
                  <a:pos x="86" y="22"/>
                </a:cxn>
                <a:cxn ang="0">
                  <a:pos x="98" y="19"/>
                </a:cxn>
                <a:cxn ang="0">
                  <a:pos x="114" y="19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98" y="6"/>
                </a:cxn>
                <a:cxn ang="0">
                  <a:pos x="83" y="6"/>
                </a:cxn>
                <a:cxn ang="0">
                  <a:pos x="70" y="6"/>
                </a:cxn>
                <a:cxn ang="0">
                  <a:pos x="57" y="6"/>
                </a:cxn>
                <a:cxn ang="0">
                  <a:pos x="45" y="6"/>
                </a:cxn>
                <a:cxn ang="0">
                  <a:pos x="35" y="3"/>
                </a:cxn>
              </a:cxnLst>
              <a:rect l="0" t="0" r="r" b="b"/>
              <a:pathLst>
                <a:path w="127" h="98">
                  <a:moveTo>
                    <a:pt x="32" y="0"/>
                  </a:moveTo>
                  <a:lnTo>
                    <a:pt x="29" y="6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60" y="19"/>
                  </a:lnTo>
                  <a:lnTo>
                    <a:pt x="67" y="22"/>
                  </a:lnTo>
                  <a:lnTo>
                    <a:pt x="70" y="25"/>
                  </a:lnTo>
                  <a:lnTo>
                    <a:pt x="73" y="28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67" y="44"/>
                  </a:lnTo>
                  <a:lnTo>
                    <a:pt x="60" y="47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4" y="31"/>
                  </a:lnTo>
                  <a:lnTo>
                    <a:pt x="51" y="28"/>
                  </a:lnTo>
                  <a:lnTo>
                    <a:pt x="51" y="34"/>
                  </a:lnTo>
                  <a:lnTo>
                    <a:pt x="48" y="41"/>
                  </a:lnTo>
                  <a:lnTo>
                    <a:pt x="41" y="44"/>
                  </a:lnTo>
                  <a:lnTo>
                    <a:pt x="32" y="44"/>
                  </a:lnTo>
                  <a:lnTo>
                    <a:pt x="38" y="41"/>
                  </a:lnTo>
                  <a:lnTo>
                    <a:pt x="35" y="34"/>
                  </a:lnTo>
                  <a:lnTo>
                    <a:pt x="35" y="28"/>
                  </a:lnTo>
                  <a:lnTo>
                    <a:pt x="38" y="22"/>
                  </a:lnTo>
                  <a:lnTo>
                    <a:pt x="2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3" y="44"/>
                  </a:lnTo>
                  <a:lnTo>
                    <a:pt x="6" y="5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10" y="76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3" y="91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3" y="85"/>
                  </a:lnTo>
                  <a:lnTo>
                    <a:pt x="19" y="85"/>
                  </a:lnTo>
                  <a:lnTo>
                    <a:pt x="32" y="82"/>
                  </a:lnTo>
                  <a:lnTo>
                    <a:pt x="48" y="79"/>
                  </a:lnTo>
                  <a:lnTo>
                    <a:pt x="73" y="79"/>
                  </a:lnTo>
                  <a:lnTo>
                    <a:pt x="79" y="82"/>
                  </a:lnTo>
                  <a:lnTo>
                    <a:pt x="79" y="76"/>
                  </a:lnTo>
                  <a:lnTo>
                    <a:pt x="29" y="72"/>
                  </a:lnTo>
                  <a:lnTo>
                    <a:pt x="19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25" y="53"/>
                  </a:lnTo>
                  <a:lnTo>
                    <a:pt x="35" y="53"/>
                  </a:lnTo>
                  <a:lnTo>
                    <a:pt x="54" y="57"/>
                  </a:lnTo>
                  <a:lnTo>
                    <a:pt x="67" y="53"/>
                  </a:lnTo>
                  <a:lnTo>
                    <a:pt x="73" y="50"/>
                  </a:lnTo>
                  <a:lnTo>
                    <a:pt x="76" y="44"/>
                  </a:lnTo>
                  <a:lnTo>
                    <a:pt x="79" y="38"/>
                  </a:lnTo>
                  <a:lnTo>
                    <a:pt x="79" y="28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21" y="19"/>
                  </a:lnTo>
                  <a:lnTo>
                    <a:pt x="124" y="12"/>
                  </a:lnTo>
                  <a:lnTo>
                    <a:pt x="127" y="6"/>
                  </a:lnTo>
                  <a:lnTo>
                    <a:pt x="118" y="9"/>
                  </a:lnTo>
                  <a:lnTo>
                    <a:pt x="108" y="6"/>
                  </a:lnTo>
                  <a:lnTo>
                    <a:pt x="98" y="6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2" name="Freeform 102"/>
            <p:cNvSpPr>
              <a:spLocks/>
            </p:cNvSpPr>
            <p:nvPr userDrawn="1"/>
          </p:nvSpPr>
          <p:spPr bwMode="auto">
            <a:xfrm>
              <a:off x="5328" y="184"/>
              <a:ext cx="54" cy="6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3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8" y="9"/>
                </a:cxn>
                <a:cxn ang="0">
                  <a:pos x="54" y="9"/>
                </a:cxn>
                <a:cxn ang="0">
                  <a:pos x="54" y="16"/>
                </a:cxn>
                <a:cxn ang="0">
                  <a:pos x="51" y="19"/>
                </a:cxn>
                <a:cxn ang="0">
                  <a:pos x="51" y="19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5" y="22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2" y="28"/>
                </a:cxn>
                <a:cxn ang="0">
                  <a:pos x="35" y="31"/>
                </a:cxn>
                <a:cxn ang="0">
                  <a:pos x="41" y="35"/>
                </a:cxn>
                <a:cxn ang="0">
                  <a:pos x="48" y="31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51" y="44"/>
                </a:cxn>
                <a:cxn ang="0">
                  <a:pos x="54" y="47"/>
                </a:cxn>
                <a:cxn ang="0">
                  <a:pos x="54" y="54"/>
                </a:cxn>
                <a:cxn ang="0">
                  <a:pos x="48" y="50"/>
                </a:cxn>
                <a:cxn ang="0">
                  <a:pos x="48" y="57"/>
                </a:cxn>
                <a:cxn ang="0">
                  <a:pos x="48" y="66"/>
                </a:cxn>
                <a:cxn ang="0">
                  <a:pos x="41" y="57"/>
                </a:cxn>
                <a:cxn ang="0">
                  <a:pos x="35" y="63"/>
                </a:cxn>
                <a:cxn ang="0">
                  <a:pos x="28" y="69"/>
                </a:cxn>
                <a:cxn ang="0">
                  <a:pos x="28" y="57"/>
                </a:cxn>
                <a:cxn ang="0">
                  <a:pos x="25" y="63"/>
                </a:cxn>
                <a:cxn ang="0">
                  <a:pos x="19" y="66"/>
                </a:cxn>
                <a:cxn ang="0">
                  <a:pos x="22" y="50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54" h="69">
                  <a:moveTo>
                    <a:pt x="16" y="0"/>
                  </a:moveTo>
                  <a:lnTo>
                    <a:pt x="25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54" y="16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5" y="31"/>
                  </a:lnTo>
                  <a:lnTo>
                    <a:pt x="41" y="35"/>
                  </a:lnTo>
                  <a:lnTo>
                    <a:pt x="48" y="31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4" y="47"/>
                  </a:lnTo>
                  <a:lnTo>
                    <a:pt x="54" y="54"/>
                  </a:lnTo>
                  <a:lnTo>
                    <a:pt x="48" y="50"/>
                  </a:lnTo>
                  <a:lnTo>
                    <a:pt x="48" y="57"/>
                  </a:lnTo>
                  <a:lnTo>
                    <a:pt x="48" y="66"/>
                  </a:lnTo>
                  <a:lnTo>
                    <a:pt x="41" y="57"/>
                  </a:lnTo>
                  <a:lnTo>
                    <a:pt x="35" y="63"/>
                  </a:lnTo>
                  <a:lnTo>
                    <a:pt x="28" y="69"/>
                  </a:lnTo>
                  <a:lnTo>
                    <a:pt x="28" y="57"/>
                  </a:lnTo>
                  <a:lnTo>
                    <a:pt x="25" y="63"/>
                  </a:lnTo>
                  <a:lnTo>
                    <a:pt x="19" y="66"/>
                  </a:lnTo>
                  <a:lnTo>
                    <a:pt x="22" y="50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3" name="Freeform 103"/>
            <p:cNvSpPr>
              <a:spLocks/>
            </p:cNvSpPr>
            <p:nvPr userDrawn="1"/>
          </p:nvSpPr>
          <p:spPr bwMode="auto">
            <a:xfrm>
              <a:off x="5328" y="184"/>
              <a:ext cx="54" cy="6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3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8" y="9"/>
                </a:cxn>
                <a:cxn ang="0">
                  <a:pos x="54" y="9"/>
                </a:cxn>
                <a:cxn ang="0">
                  <a:pos x="54" y="16"/>
                </a:cxn>
                <a:cxn ang="0">
                  <a:pos x="51" y="19"/>
                </a:cxn>
                <a:cxn ang="0">
                  <a:pos x="51" y="19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5" y="22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2" y="28"/>
                </a:cxn>
                <a:cxn ang="0">
                  <a:pos x="35" y="31"/>
                </a:cxn>
                <a:cxn ang="0">
                  <a:pos x="41" y="35"/>
                </a:cxn>
                <a:cxn ang="0">
                  <a:pos x="48" y="31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51" y="44"/>
                </a:cxn>
                <a:cxn ang="0">
                  <a:pos x="54" y="47"/>
                </a:cxn>
                <a:cxn ang="0">
                  <a:pos x="54" y="54"/>
                </a:cxn>
                <a:cxn ang="0">
                  <a:pos x="48" y="50"/>
                </a:cxn>
                <a:cxn ang="0">
                  <a:pos x="48" y="57"/>
                </a:cxn>
                <a:cxn ang="0">
                  <a:pos x="48" y="66"/>
                </a:cxn>
                <a:cxn ang="0">
                  <a:pos x="41" y="57"/>
                </a:cxn>
                <a:cxn ang="0">
                  <a:pos x="35" y="63"/>
                </a:cxn>
                <a:cxn ang="0">
                  <a:pos x="28" y="69"/>
                </a:cxn>
                <a:cxn ang="0">
                  <a:pos x="28" y="57"/>
                </a:cxn>
                <a:cxn ang="0">
                  <a:pos x="25" y="63"/>
                </a:cxn>
                <a:cxn ang="0">
                  <a:pos x="19" y="66"/>
                </a:cxn>
                <a:cxn ang="0">
                  <a:pos x="22" y="50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54" h="69">
                  <a:moveTo>
                    <a:pt x="16" y="0"/>
                  </a:moveTo>
                  <a:lnTo>
                    <a:pt x="25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54" y="16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5" y="31"/>
                  </a:lnTo>
                  <a:lnTo>
                    <a:pt x="41" y="35"/>
                  </a:lnTo>
                  <a:lnTo>
                    <a:pt x="48" y="31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4" y="47"/>
                  </a:lnTo>
                  <a:lnTo>
                    <a:pt x="54" y="54"/>
                  </a:lnTo>
                  <a:lnTo>
                    <a:pt x="48" y="50"/>
                  </a:lnTo>
                  <a:lnTo>
                    <a:pt x="48" y="57"/>
                  </a:lnTo>
                  <a:lnTo>
                    <a:pt x="48" y="66"/>
                  </a:lnTo>
                  <a:lnTo>
                    <a:pt x="41" y="57"/>
                  </a:lnTo>
                  <a:lnTo>
                    <a:pt x="35" y="63"/>
                  </a:lnTo>
                  <a:lnTo>
                    <a:pt x="28" y="69"/>
                  </a:lnTo>
                  <a:lnTo>
                    <a:pt x="28" y="57"/>
                  </a:lnTo>
                  <a:lnTo>
                    <a:pt x="25" y="63"/>
                  </a:lnTo>
                  <a:lnTo>
                    <a:pt x="19" y="66"/>
                  </a:lnTo>
                  <a:lnTo>
                    <a:pt x="22" y="50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4" name="Freeform 104"/>
            <p:cNvSpPr>
              <a:spLocks/>
            </p:cNvSpPr>
            <p:nvPr userDrawn="1"/>
          </p:nvSpPr>
          <p:spPr bwMode="auto">
            <a:xfrm>
              <a:off x="5366" y="193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5" name="Freeform 105"/>
            <p:cNvSpPr>
              <a:spLocks/>
            </p:cNvSpPr>
            <p:nvPr userDrawn="1"/>
          </p:nvSpPr>
          <p:spPr bwMode="auto">
            <a:xfrm>
              <a:off x="5366" y="193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6" name="Freeform 106"/>
            <p:cNvSpPr>
              <a:spLocks/>
            </p:cNvSpPr>
            <p:nvPr userDrawn="1"/>
          </p:nvSpPr>
          <p:spPr bwMode="auto">
            <a:xfrm>
              <a:off x="5353" y="361"/>
              <a:ext cx="2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7" y="6"/>
                </a:cxn>
                <a:cxn ang="0">
                  <a:pos x="0" y="10"/>
                </a:cxn>
                <a:cxn ang="0">
                  <a:pos x="3" y="3"/>
                </a:cxn>
              </a:cxnLst>
              <a:rect l="0" t="0" r="r" b="b"/>
              <a:pathLst>
                <a:path w="26" h="10">
                  <a:moveTo>
                    <a:pt x="3" y="3"/>
                  </a:moveTo>
                  <a:lnTo>
                    <a:pt x="10" y="3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7" y="6"/>
                  </a:lnTo>
                  <a:lnTo>
                    <a:pt x="0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7" name="Freeform 107"/>
            <p:cNvSpPr>
              <a:spLocks/>
            </p:cNvSpPr>
            <p:nvPr userDrawn="1"/>
          </p:nvSpPr>
          <p:spPr bwMode="auto">
            <a:xfrm>
              <a:off x="5353" y="361"/>
              <a:ext cx="2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7" y="6"/>
                </a:cxn>
                <a:cxn ang="0">
                  <a:pos x="0" y="10"/>
                </a:cxn>
                <a:cxn ang="0">
                  <a:pos x="3" y="3"/>
                </a:cxn>
              </a:cxnLst>
              <a:rect l="0" t="0" r="r" b="b"/>
              <a:pathLst>
                <a:path w="26" h="10">
                  <a:moveTo>
                    <a:pt x="3" y="3"/>
                  </a:moveTo>
                  <a:lnTo>
                    <a:pt x="10" y="3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7" y="6"/>
                  </a:lnTo>
                  <a:lnTo>
                    <a:pt x="0" y="10"/>
                  </a:lnTo>
                  <a:lnTo>
                    <a:pt x="3" y="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8" name="Freeform 108"/>
            <p:cNvSpPr>
              <a:spLocks/>
            </p:cNvSpPr>
            <p:nvPr userDrawn="1"/>
          </p:nvSpPr>
          <p:spPr bwMode="auto">
            <a:xfrm>
              <a:off x="5303" y="396"/>
              <a:ext cx="44" cy="4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9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2"/>
                </a:cxn>
                <a:cxn ang="0">
                  <a:pos x="9" y="32"/>
                </a:cxn>
                <a:cxn ang="0">
                  <a:pos x="22" y="38"/>
                </a:cxn>
                <a:cxn ang="0">
                  <a:pos x="22" y="41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31" y="41"/>
                </a:cxn>
                <a:cxn ang="0">
                  <a:pos x="34" y="44"/>
                </a:cxn>
                <a:cxn ang="0">
                  <a:pos x="41" y="44"/>
                </a:cxn>
                <a:cxn ang="0">
                  <a:pos x="44" y="47"/>
                </a:cxn>
                <a:cxn ang="0">
                  <a:pos x="41" y="44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41" y="35"/>
                </a:cxn>
                <a:cxn ang="0">
                  <a:pos x="44" y="38"/>
                </a:cxn>
                <a:cxn ang="0">
                  <a:pos x="41" y="35"/>
                </a:cxn>
                <a:cxn ang="0">
                  <a:pos x="41" y="32"/>
                </a:cxn>
                <a:cxn ang="0">
                  <a:pos x="38" y="28"/>
                </a:cxn>
                <a:cxn ang="0">
                  <a:pos x="34" y="28"/>
                </a:cxn>
                <a:cxn ang="0">
                  <a:pos x="31" y="32"/>
                </a:cxn>
                <a:cxn ang="0">
                  <a:pos x="25" y="28"/>
                </a:cxn>
                <a:cxn ang="0">
                  <a:pos x="19" y="22"/>
                </a:cxn>
                <a:cxn ang="0">
                  <a:pos x="25" y="16"/>
                </a:cxn>
                <a:cxn ang="0">
                  <a:pos x="25" y="6"/>
                </a:cxn>
                <a:cxn ang="0">
                  <a:pos x="9" y="0"/>
                </a:cxn>
                <a:cxn ang="0">
                  <a:pos x="3" y="6"/>
                </a:cxn>
              </a:cxnLst>
              <a:rect l="0" t="0" r="r" b="b"/>
              <a:pathLst>
                <a:path w="44" h="47">
                  <a:moveTo>
                    <a:pt x="3" y="6"/>
                  </a:moveTo>
                  <a:lnTo>
                    <a:pt x="6" y="9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9" y="32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38" y="28"/>
                  </a:lnTo>
                  <a:lnTo>
                    <a:pt x="34" y="28"/>
                  </a:lnTo>
                  <a:lnTo>
                    <a:pt x="31" y="32"/>
                  </a:lnTo>
                  <a:lnTo>
                    <a:pt x="25" y="28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9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69" name="Freeform 109"/>
            <p:cNvSpPr>
              <a:spLocks/>
            </p:cNvSpPr>
            <p:nvPr userDrawn="1"/>
          </p:nvSpPr>
          <p:spPr bwMode="auto">
            <a:xfrm>
              <a:off x="5303" y="396"/>
              <a:ext cx="44" cy="4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9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2"/>
                </a:cxn>
                <a:cxn ang="0">
                  <a:pos x="9" y="32"/>
                </a:cxn>
                <a:cxn ang="0">
                  <a:pos x="22" y="38"/>
                </a:cxn>
                <a:cxn ang="0">
                  <a:pos x="22" y="41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31" y="41"/>
                </a:cxn>
                <a:cxn ang="0">
                  <a:pos x="34" y="44"/>
                </a:cxn>
                <a:cxn ang="0">
                  <a:pos x="41" y="44"/>
                </a:cxn>
                <a:cxn ang="0">
                  <a:pos x="44" y="47"/>
                </a:cxn>
                <a:cxn ang="0">
                  <a:pos x="41" y="44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41" y="35"/>
                </a:cxn>
                <a:cxn ang="0">
                  <a:pos x="44" y="38"/>
                </a:cxn>
                <a:cxn ang="0">
                  <a:pos x="41" y="35"/>
                </a:cxn>
                <a:cxn ang="0">
                  <a:pos x="41" y="32"/>
                </a:cxn>
                <a:cxn ang="0">
                  <a:pos x="38" y="28"/>
                </a:cxn>
                <a:cxn ang="0">
                  <a:pos x="34" y="28"/>
                </a:cxn>
                <a:cxn ang="0">
                  <a:pos x="31" y="32"/>
                </a:cxn>
                <a:cxn ang="0">
                  <a:pos x="25" y="28"/>
                </a:cxn>
                <a:cxn ang="0">
                  <a:pos x="19" y="22"/>
                </a:cxn>
                <a:cxn ang="0">
                  <a:pos x="25" y="16"/>
                </a:cxn>
                <a:cxn ang="0">
                  <a:pos x="25" y="6"/>
                </a:cxn>
                <a:cxn ang="0">
                  <a:pos x="9" y="0"/>
                </a:cxn>
                <a:cxn ang="0">
                  <a:pos x="3" y="6"/>
                </a:cxn>
              </a:cxnLst>
              <a:rect l="0" t="0" r="r" b="b"/>
              <a:pathLst>
                <a:path w="44" h="47">
                  <a:moveTo>
                    <a:pt x="3" y="6"/>
                  </a:moveTo>
                  <a:lnTo>
                    <a:pt x="6" y="9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9" y="32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38" y="28"/>
                  </a:lnTo>
                  <a:lnTo>
                    <a:pt x="34" y="28"/>
                  </a:lnTo>
                  <a:lnTo>
                    <a:pt x="31" y="32"/>
                  </a:lnTo>
                  <a:lnTo>
                    <a:pt x="25" y="28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9" y="0"/>
                  </a:lnTo>
                  <a:lnTo>
                    <a:pt x="3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0" name="Freeform 110"/>
            <p:cNvSpPr>
              <a:spLocks/>
            </p:cNvSpPr>
            <p:nvPr userDrawn="1"/>
          </p:nvSpPr>
          <p:spPr bwMode="auto">
            <a:xfrm>
              <a:off x="5255" y="348"/>
              <a:ext cx="149" cy="95"/>
            </a:xfrm>
            <a:custGeom>
              <a:avLst/>
              <a:gdLst/>
              <a:ahLst/>
              <a:cxnLst>
                <a:cxn ang="0">
                  <a:pos x="25" y="54"/>
                </a:cxn>
                <a:cxn ang="0">
                  <a:pos x="13" y="70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9" y="80"/>
                </a:cxn>
                <a:cxn ang="0">
                  <a:pos x="9" y="86"/>
                </a:cxn>
                <a:cxn ang="0">
                  <a:pos x="13" y="86"/>
                </a:cxn>
                <a:cxn ang="0">
                  <a:pos x="19" y="83"/>
                </a:cxn>
                <a:cxn ang="0">
                  <a:pos x="25" y="86"/>
                </a:cxn>
                <a:cxn ang="0">
                  <a:pos x="25" y="86"/>
                </a:cxn>
                <a:cxn ang="0">
                  <a:pos x="25" y="8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22" y="70"/>
                </a:cxn>
                <a:cxn ang="0">
                  <a:pos x="44" y="57"/>
                </a:cxn>
                <a:cxn ang="0">
                  <a:pos x="57" y="48"/>
                </a:cxn>
                <a:cxn ang="0">
                  <a:pos x="92" y="61"/>
                </a:cxn>
                <a:cxn ang="0">
                  <a:pos x="124" y="80"/>
                </a:cxn>
                <a:cxn ang="0">
                  <a:pos x="121" y="86"/>
                </a:cxn>
                <a:cxn ang="0">
                  <a:pos x="124" y="89"/>
                </a:cxn>
                <a:cxn ang="0">
                  <a:pos x="127" y="89"/>
                </a:cxn>
                <a:cxn ang="0">
                  <a:pos x="136" y="92"/>
                </a:cxn>
                <a:cxn ang="0">
                  <a:pos x="136" y="92"/>
                </a:cxn>
                <a:cxn ang="0">
                  <a:pos x="140" y="89"/>
                </a:cxn>
                <a:cxn ang="0">
                  <a:pos x="143" y="89"/>
                </a:cxn>
                <a:cxn ang="0">
                  <a:pos x="146" y="89"/>
                </a:cxn>
                <a:cxn ang="0">
                  <a:pos x="143" y="80"/>
                </a:cxn>
                <a:cxn ang="0">
                  <a:pos x="146" y="76"/>
                </a:cxn>
                <a:cxn ang="0">
                  <a:pos x="146" y="76"/>
                </a:cxn>
                <a:cxn ang="0">
                  <a:pos x="140" y="73"/>
                </a:cxn>
                <a:cxn ang="0">
                  <a:pos x="124" y="67"/>
                </a:cxn>
                <a:cxn ang="0">
                  <a:pos x="124" y="57"/>
                </a:cxn>
                <a:cxn ang="0">
                  <a:pos x="140" y="16"/>
                </a:cxn>
                <a:cxn ang="0">
                  <a:pos x="149" y="13"/>
                </a:cxn>
                <a:cxn ang="0">
                  <a:pos x="149" y="13"/>
                </a:cxn>
                <a:cxn ang="0">
                  <a:pos x="143" y="10"/>
                </a:cxn>
                <a:cxn ang="0">
                  <a:pos x="143" y="4"/>
                </a:cxn>
                <a:cxn ang="0">
                  <a:pos x="140" y="4"/>
                </a:cxn>
                <a:cxn ang="0">
                  <a:pos x="136" y="7"/>
                </a:cxn>
                <a:cxn ang="0">
                  <a:pos x="133" y="4"/>
                </a:cxn>
                <a:cxn ang="0">
                  <a:pos x="130" y="4"/>
                </a:cxn>
                <a:cxn ang="0">
                  <a:pos x="133" y="13"/>
                </a:cxn>
                <a:cxn ang="0">
                  <a:pos x="114" y="35"/>
                </a:cxn>
                <a:cxn ang="0">
                  <a:pos x="86" y="32"/>
                </a:cxn>
                <a:cxn ang="0">
                  <a:pos x="54" y="29"/>
                </a:cxn>
                <a:cxn ang="0">
                  <a:pos x="38" y="35"/>
                </a:cxn>
              </a:cxnLst>
              <a:rect l="0" t="0" r="r" b="b"/>
              <a:pathLst>
                <a:path w="149" h="95">
                  <a:moveTo>
                    <a:pt x="32" y="45"/>
                  </a:moveTo>
                  <a:lnTo>
                    <a:pt x="25" y="54"/>
                  </a:lnTo>
                  <a:lnTo>
                    <a:pt x="16" y="54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0"/>
                  </a:lnTo>
                  <a:lnTo>
                    <a:pt x="3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9" y="92"/>
                  </a:lnTo>
                  <a:lnTo>
                    <a:pt x="13" y="86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86"/>
                  </a:lnTo>
                  <a:lnTo>
                    <a:pt x="28" y="83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2" y="76"/>
                  </a:lnTo>
                  <a:lnTo>
                    <a:pt x="35" y="80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32" y="64"/>
                  </a:lnTo>
                  <a:lnTo>
                    <a:pt x="44" y="57"/>
                  </a:lnTo>
                  <a:lnTo>
                    <a:pt x="51" y="54"/>
                  </a:lnTo>
                  <a:lnTo>
                    <a:pt x="57" y="48"/>
                  </a:lnTo>
                  <a:lnTo>
                    <a:pt x="73" y="57"/>
                  </a:lnTo>
                  <a:lnTo>
                    <a:pt x="92" y="61"/>
                  </a:lnTo>
                  <a:lnTo>
                    <a:pt x="105" y="70"/>
                  </a:lnTo>
                  <a:lnTo>
                    <a:pt x="124" y="80"/>
                  </a:lnTo>
                  <a:lnTo>
                    <a:pt x="121" y="83"/>
                  </a:lnTo>
                  <a:lnTo>
                    <a:pt x="121" y="86"/>
                  </a:lnTo>
                  <a:lnTo>
                    <a:pt x="121" y="92"/>
                  </a:lnTo>
                  <a:lnTo>
                    <a:pt x="124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30" y="92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0" y="89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6" y="92"/>
                  </a:lnTo>
                  <a:lnTo>
                    <a:pt x="146" y="89"/>
                  </a:lnTo>
                  <a:lnTo>
                    <a:pt x="146" y="83"/>
                  </a:lnTo>
                  <a:lnTo>
                    <a:pt x="143" y="80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3" y="76"/>
                  </a:lnTo>
                  <a:lnTo>
                    <a:pt x="140" y="73"/>
                  </a:lnTo>
                  <a:lnTo>
                    <a:pt x="136" y="76"/>
                  </a:lnTo>
                  <a:lnTo>
                    <a:pt x="124" y="67"/>
                  </a:lnTo>
                  <a:lnTo>
                    <a:pt x="114" y="54"/>
                  </a:lnTo>
                  <a:lnTo>
                    <a:pt x="124" y="57"/>
                  </a:lnTo>
                  <a:lnTo>
                    <a:pt x="130" y="38"/>
                  </a:lnTo>
                  <a:lnTo>
                    <a:pt x="140" y="16"/>
                  </a:lnTo>
                  <a:lnTo>
                    <a:pt x="146" y="16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6" y="10"/>
                  </a:lnTo>
                  <a:lnTo>
                    <a:pt x="143" y="10"/>
                  </a:lnTo>
                  <a:lnTo>
                    <a:pt x="143" y="7"/>
                  </a:lnTo>
                  <a:lnTo>
                    <a:pt x="143" y="4"/>
                  </a:lnTo>
                  <a:lnTo>
                    <a:pt x="143" y="0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30" y="4"/>
                  </a:lnTo>
                  <a:lnTo>
                    <a:pt x="130" y="10"/>
                  </a:lnTo>
                  <a:lnTo>
                    <a:pt x="133" y="13"/>
                  </a:lnTo>
                  <a:lnTo>
                    <a:pt x="124" y="29"/>
                  </a:lnTo>
                  <a:lnTo>
                    <a:pt x="114" y="35"/>
                  </a:lnTo>
                  <a:lnTo>
                    <a:pt x="101" y="35"/>
                  </a:lnTo>
                  <a:lnTo>
                    <a:pt x="86" y="32"/>
                  </a:lnTo>
                  <a:lnTo>
                    <a:pt x="67" y="29"/>
                  </a:lnTo>
                  <a:lnTo>
                    <a:pt x="54" y="29"/>
                  </a:lnTo>
                  <a:lnTo>
                    <a:pt x="48" y="32"/>
                  </a:lnTo>
                  <a:lnTo>
                    <a:pt x="38" y="3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1" name="Freeform 111"/>
            <p:cNvSpPr>
              <a:spLocks/>
            </p:cNvSpPr>
            <p:nvPr userDrawn="1"/>
          </p:nvSpPr>
          <p:spPr bwMode="auto">
            <a:xfrm>
              <a:off x="5255" y="348"/>
              <a:ext cx="149" cy="95"/>
            </a:xfrm>
            <a:custGeom>
              <a:avLst/>
              <a:gdLst/>
              <a:ahLst/>
              <a:cxnLst>
                <a:cxn ang="0">
                  <a:pos x="25" y="54"/>
                </a:cxn>
                <a:cxn ang="0">
                  <a:pos x="13" y="70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9" y="80"/>
                </a:cxn>
                <a:cxn ang="0">
                  <a:pos x="9" y="86"/>
                </a:cxn>
                <a:cxn ang="0">
                  <a:pos x="13" y="86"/>
                </a:cxn>
                <a:cxn ang="0">
                  <a:pos x="19" y="83"/>
                </a:cxn>
                <a:cxn ang="0">
                  <a:pos x="25" y="86"/>
                </a:cxn>
                <a:cxn ang="0">
                  <a:pos x="25" y="86"/>
                </a:cxn>
                <a:cxn ang="0">
                  <a:pos x="25" y="8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22" y="70"/>
                </a:cxn>
                <a:cxn ang="0">
                  <a:pos x="44" y="57"/>
                </a:cxn>
                <a:cxn ang="0">
                  <a:pos x="57" y="48"/>
                </a:cxn>
                <a:cxn ang="0">
                  <a:pos x="92" y="61"/>
                </a:cxn>
                <a:cxn ang="0">
                  <a:pos x="124" y="80"/>
                </a:cxn>
                <a:cxn ang="0">
                  <a:pos x="121" y="86"/>
                </a:cxn>
                <a:cxn ang="0">
                  <a:pos x="124" y="89"/>
                </a:cxn>
                <a:cxn ang="0">
                  <a:pos x="127" y="89"/>
                </a:cxn>
                <a:cxn ang="0">
                  <a:pos x="136" y="92"/>
                </a:cxn>
                <a:cxn ang="0">
                  <a:pos x="136" y="92"/>
                </a:cxn>
                <a:cxn ang="0">
                  <a:pos x="140" y="89"/>
                </a:cxn>
                <a:cxn ang="0">
                  <a:pos x="143" y="89"/>
                </a:cxn>
                <a:cxn ang="0">
                  <a:pos x="146" y="89"/>
                </a:cxn>
                <a:cxn ang="0">
                  <a:pos x="143" y="80"/>
                </a:cxn>
                <a:cxn ang="0">
                  <a:pos x="146" y="76"/>
                </a:cxn>
                <a:cxn ang="0">
                  <a:pos x="146" y="76"/>
                </a:cxn>
                <a:cxn ang="0">
                  <a:pos x="140" y="73"/>
                </a:cxn>
                <a:cxn ang="0">
                  <a:pos x="124" y="67"/>
                </a:cxn>
                <a:cxn ang="0">
                  <a:pos x="124" y="57"/>
                </a:cxn>
                <a:cxn ang="0">
                  <a:pos x="140" y="16"/>
                </a:cxn>
                <a:cxn ang="0">
                  <a:pos x="149" y="13"/>
                </a:cxn>
                <a:cxn ang="0">
                  <a:pos x="149" y="13"/>
                </a:cxn>
                <a:cxn ang="0">
                  <a:pos x="143" y="10"/>
                </a:cxn>
                <a:cxn ang="0">
                  <a:pos x="143" y="4"/>
                </a:cxn>
                <a:cxn ang="0">
                  <a:pos x="140" y="4"/>
                </a:cxn>
                <a:cxn ang="0">
                  <a:pos x="136" y="7"/>
                </a:cxn>
                <a:cxn ang="0">
                  <a:pos x="133" y="4"/>
                </a:cxn>
                <a:cxn ang="0">
                  <a:pos x="130" y="4"/>
                </a:cxn>
                <a:cxn ang="0">
                  <a:pos x="133" y="13"/>
                </a:cxn>
                <a:cxn ang="0">
                  <a:pos x="114" y="35"/>
                </a:cxn>
                <a:cxn ang="0">
                  <a:pos x="86" y="32"/>
                </a:cxn>
                <a:cxn ang="0">
                  <a:pos x="54" y="29"/>
                </a:cxn>
                <a:cxn ang="0">
                  <a:pos x="38" y="35"/>
                </a:cxn>
              </a:cxnLst>
              <a:rect l="0" t="0" r="r" b="b"/>
              <a:pathLst>
                <a:path w="149" h="95">
                  <a:moveTo>
                    <a:pt x="32" y="45"/>
                  </a:moveTo>
                  <a:lnTo>
                    <a:pt x="25" y="54"/>
                  </a:lnTo>
                  <a:lnTo>
                    <a:pt x="16" y="54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0"/>
                  </a:lnTo>
                  <a:lnTo>
                    <a:pt x="3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9" y="92"/>
                  </a:lnTo>
                  <a:lnTo>
                    <a:pt x="13" y="86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86"/>
                  </a:lnTo>
                  <a:lnTo>
                    <a:pt x="28" y="83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2" y="76"/>
                  </a:lnTo>
                  <a:lnTo>
                    <a:pt x="35" y="80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32" y="64"/>
                  </a:lnTo>
                  <a:lnTo>
                    <a:pt x="44" y="57"/>
                  </a:lnTo>
                  <a:lnTo>
                    <a:pt x="51" y="54"/>
                  </a:lnTo>
                  <a:lnTo>
                    <a:pt x="57" y="48"/>
                  </a:lnTo>
                  <a:lnTo>
                    <a:pt x="73" y="57"/>
                  </a:lnTo>
                  <a:lnTo>
                    <a:pt x="92" y="61"/>
                  </a:lnTo>
                  <a:lnTo>
                    <a:pt x="105" y="70"/>
                  </a:lnTo>
                  <a:lnTo>
                    <a:pt x="124" y="80"/>
                  </a:lnTo>
                  <a:lnTo>
                    <a:pt x="121" y="83"/>
                  </a:lnTo>
                  <a:lnTo>
                    <a:pt x="121" y="86"/>
                  </a:lnTo>
                  <a:lnTo>
                    <a:pt x="121" y="92"/>
                  </a:lnTo>
                  <a:lnTo>
                    <a:pt x="124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30" y="92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0" y="89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6" y="92"/>
                  </a:lnTo>
                  <a:lnTo>
                    <a:pt x="146" y="89"/>
                  </a:lnTo>
                  <a:lnTo>
                    <a:pt x="146" y="83"/>
                  </a:lnTo>
                  <a:lnTo>
                    <a:pt x="143" y="80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3" y="76"/>
                  </a:lnTo>
                  <a:lnTo>
                    <a:pt x="140" y="73"/>
                  </a:lnTo>
                  <a:lnTo>
                    <a:pt x="136" y="76"/>
                  </a:lnTo>
                  <a:lnTo>
                    <a:pt x="124" y="67"/>
                  </a:lnTo>
                  <a:lnTo>
                    <a:pt x="114" y="54"/>
                  </a:lnTo>
                  <a:lnTo>
                    <a:pt x="124" y="57"/>
                  </a:lnTo>
                  <a:lnTo>
                    <a:pt x="130" y="38"/>
                  </a:lnTo>
                  <a:lnTo>
                    <a:pt x="140" y="16"/>
                  </a:lnTo>
                  <a:lnTo>
                    <a:pt x="146" y="16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6" y="10"/>
                  </a:lnTo>
                  <a:lnTo>
                    <a:pt x="143" y="10"/>
                  </a:lnTo>
                  <a:lnTo>
                    <a:pt x="143" y="7"/>
                  </a:lnTo>
                  <a:lnTo>
                    <a:pt x="143" y="4"/>
                  </a:lnTo>
                  <a:lnTo>
                    <a:pt x="143" y="0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30" y="4"/>
                  </a:lnTo>
                  <a:lnTo>
                    <a:pt x="130" y="10"/>
                  </a:lnTo>
                  <a:lnTo>
                    <a:pt x="133" y="13"/>
                  </a:lnTo>
                  <a:lnTo>
                    <a:pt x="124" y="29"/>
                  </a:lnTo>
                  <a:lnTo>
                    <a:pt x="114" y="35"/>
                  </a:lnTo>
                  <a:lnTo>
                    <a:pt x="101" y="35"/>
                  </a:lnTo>
                  <a:lnTo>
                    <a:pt x="86" y="32"/>
                  </a:lnTo>
                  <a:lnTo>
                    <a:pt x="67" y="29"/>
                  </a:lnTo>
                  <a:lnTo>
                    <a:pt x="54" y="29"/>
                  </a:lnTo>
                  <a:lnTo>
                    <a:pt x="48" y="32"/>
                  </a:lnTo>
                  <a:lnTo>
                    <a:pt x="38" y="35"/>
                  </a:lnTo>
                  <a:lnTo>
                    <a:pt x="32" y="45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2" name="Freeform 112"/>
            <p:cNvSpPr>
              <a:spLocks/>
            </p:cNvSpPr>
            <p:nvPr userDrawn="1"/>
          </p:nvSpPr>
          <p:spPr bwMode="auto">
            <a:xfrm>
              <a:off x="5356" y="361"/>
              <a:ext cx="13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</a:cxnLst>
              <a:rect l="0" t="0" r="r" b="b"/>
              <a:pathLst>
                <a:path w="13" h="16">
                  <a:moveTo>
                    <a:pt x="10" y="16"/>
                  </a:moveTo>
                  <a:lnTo>
                    <a:pt x="10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3" name="Freeform 113"/>
            <p:cNvSpPr>
              <a:spLocks/>
            </p:cNvSpPr>
            <p:nvPr userDrawn="1"/>
          </p:nvSpPr>
          <p:spPr bwMode="auto">
            <a:xfrm>
              <a:off x="5376" y="374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4" name="Freeform 114"/>
            <p:cNvSpPr>
              <a:spLocks/>
            </p:cNvSpPr>
            <p:nvPr userDrawn="1"/>
          </p:nvSpPr>
          <p:spPr bwMode="auto">
            <a:xfrm>
              <a:off x="5363" y="367"/>
              <a:ext cx="1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lnTo>
                    <a:pt x="6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5" name="Freeform 115"/>
            <p:cNvSpPr>
              <a:spLocks/>
            </p:cNvSpPr>
            <p:nvPr userDrawn="1"/>
          </p:nvSpPr>
          <p:spPr bwMode="auto">
            <a:xfrm>
              <a:off x="5264" y="307"/>
              <a:ext cx="115" cy="89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2" y="13"/>
                </a:cxn>
                <a:cxn ang="0">
                  <a:pos x="45" y="16"/>
                </a:cxn>
                <a:cxn ang="0">
                  <a:pos x="61" y="19"/>
                </a:cxn>
                <a:cxn ang="0">
                  <a:pos x="67" y="26"/>
                </a:cxn>
                <a:cxn ang="0">
                  <a:pos x="64" y="35"/>
                </a:cxn>
                <a:cxn ang="0">
                  <a:pos x="58" y="41"/>
                </a:cxn>
                <a:cxn ang="0">
                  <a:pos x="54" y="38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9" y="38"/>
                </a:cxn>
                <a:cxn ang="0">
                  <a:pos x="35" y="35"/>
                </a:cxn>
                <a:cxn ang="0">
                  <a:pos x="32" y="26"/>
                </a:cxn>
                <a:cxn ang="0">
                  <a:pos x="29" y="22"/>
                </a:cxn>
                <a:cxn ang="0">
                  <a:pos x="23" y="35"/>
                </a:cxn>
                <a:cxn ang="0">
                  <a:pos x="19" y="38"/>
                </a:cxn>
                <a:cxn ang="0">
                  <a:pos x="7" y="45"/>
                </a:cxn>
                <a:cxn ang="0">
                  <a:pos x="0" y="57"/>
                </a:cxn>
                <a:cxn ang="0">
                  <a:pos x="4" y="67"/>
                </a:cxn>
                <a:cxn ang="0">
                  <a:pos x="4" y="73"/>
                </a:cxn>
                <a:cxn ang="0">
                  <a:pos x="4" y="83"/>
                </a:cxn>
                <a:cxn ang="0">
                  <a:pos x="10" y="83"/>
                </a:cxn>
                <a:cxn ang="0">
                  <a:pos x="13" y="79"/>
                </a:cxn>
                <a:cxn ang="0">
                  <a:pos x="29" y="73"/>
                </a:cxn>
                <a:cxn ang="0">
                  <a:pos x="67" y="73"/>
                </a:cxn>
                <a:cxn ang="0">
                  <a:pos x="73" y="67"/>
                </a:cxn>
                <a:cxn ang="0">
                  <a:pos x="19" y="64"/>
                </a:cxn>
                <a:cxn ang="0">
                  <a:pos x="10" y="57"/>
                </a:cxn>
                <a:cxn ang="0">
                  <a:pos x="13" y="51"/>
                </a:cxn>
                <a:cxn ang="0">
                  <a:pos x="26" y="48"/>
                </a:cxn>
                <a:cxn ang="0">
                  <a:pos x="48" y="51"/>
                </a:cxn>
                <a:cxn ang="0">
                  <a:pos x="67" y="45"/>
                </a:cxn>
                <a:cxn ang="0">
                  <a:pos x="73" y="35"/>
                </a:cxn>
                <a:cxn ang="0">
                  <a:pos x="77" y="19"/>
                </a:cxn>
                <a:cxn ang="0">
                  <a:pos x="89" y="16"/>
                </a:cxn>
                <a:cxn ang="0">
                  <a:pos x="105" y="19"/>
                </a:cxn>
                <a:cxn ang="0">
                  <a:pos x="115" y="13"/>
                </a:cxn>
                <a:cxn ang="0">
                  <a:pos x="105" y="10"/>
                </a:cxn>
                <a:cxn ang="0">
                  <a:pos x="89" y="3"/>
                </a:cxn>
                <a:cxn ang="0">
                  <a:pos x="77" y="7"/>
                </a:cxn>
                <a:cxn ang="0">
                  <a:pos x="64" y="7"/>
                </a:cxn>
                <a:cxn ang="0">
                  <a:pos x="51" y="3"/>
                </a:cxn>
                <a:cxn ang="0">
                  <a:pos x="42" y="7"/>
                </a:cxn>
                <a:cxn ang="0">
                  <a:pos x="32" y="3"/>
                </a:cxn>
              </a:cxnLst>
              <a:rect l="0" t="0" r="r" b="b"/>
              <a:pathLst>
                <a:path w="115" h="89">
                  <a:moveTo>
                    <a:pt x="29" y="0"/>
                  </a:moveTo>
                  <a:lnTo>
                    <a:pt x="29" y="7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1" y="19"/>
                  </a:lnTo>
                  <a:lnTo>
                    <a:pt x="64" y="2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5" y="32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7" y="45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10" y="70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10" y="89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6"/>
                  </a:lnTo>
                  <a:lnTo>
                    <a:pt x="29" y="73"/>
                  </a:lnTo>
                  <a:lnTo>
                    <a:pt x="42" y="73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29" y="67"/>
                  </a:lnTo>
                  <a:lnTo>
                    <a:pt x="19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48" y="51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0" y="41"/>
                  </a:lnTo>
                  <a:lnTo>
                    <a:pt x="73" y="35"/>
                  </a:lnTo>
                  <a:lnTo>
                    <a:pt x="73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5" y="13"/>
                  </a:lnTo>
                  <a:lnTo>
                    <a:pt x="115" y="7"/>
                  </a:lnTo>
                  <a:lnTo>
                    <a:pt x="105" y="10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83" y="3"/>
                  </a:lnTo>
                  <a:lnTo>
                    <a:pt x="77" y="7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32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6" name="Freeform 116"/>
            <p:cNvSpPr>
              <a:spLocks/>
            </p:cNvSpPr>
            <p:nvPr userDrawn="1"/>
          </p:nvSpPr>
          <p:spPr bwMode="auto">
            <a:xfrm>
              <a:off x="5264" y="307"/>
              <a:ext cx="115" cy="89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2" y="13"/>
                </a:cxn>
                <a:cxn ang="0">
                  <a:pos x="45" y="16"/>
                </a:cxn>
                <a:cxn ang="0">
                  <a:pos x="61" y="19"/>
                </a:cxn>
                <a:cxn ang="0">
                  <a:pos x="67" y="26"/>
                </a:cxn>
                <a:cxn ang="0">
                  <a:pos x="64" y="35"/>
                </a:cxn>
                <a:cxn ang="0">
                  <a:pos x="58" y="41"/>
                </a:cxn>
                <a:cxn ang="0">
                  <a:pos x="54" y="38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9" y="38"/>
                </a:cxn>
                <a:cxn ang="0">
                  <a:pos x="35" y="35"/>
                </a:cxn>
                <a:cxn ang="0">
                  <a:pos x="32" y="26"/>
                </a:cxn>
                <a:cxn ang="0">
                  <a:pos x="29" y="22"/>
                </a:cxn>
                <a:cxn ang="0">
                  <a:pos x="23" y="35"/>
                </a:cxn>
                <a:cxn ang="0">
                  <a:pos x="19" y="38"/>
                </a:cxn>
                <a:cxn ang="0">
                  <a:pos x="7" y="45"/>
                </a:cxn>
                <a:cxn ang="0">
                  <a:pos x="0" y="57"/>
                </a:cxn>
                <a:cxn ang="0">
                  <a:pos x="4" y="67"/>
                </a:cxn>
                <a:cxn ang="0">
                  <a:pos x="4" y="73"/>
                </a:cxn>
                <a:cxn ang="0">
                  <a:pos x="4" y="83"/>
                </a:cxn>
                <a:cxn ang="0">
                  <a:pos x="10" y="83"/>
                </a:cxn>
                <a:cxn ang="0">
                  <a:pos x="13" y="79"/>
                </a:cxn>
                <a:cxn ang="0">
                  <a:pos x="29" y="73"/>
                </a:cxn>
                <a:cxn ang="0">
                  <a:pos x="67" y="73"/>
                </a:cxn>
                <a:cxn ang="0">
                  <a:pos x="73" y="67"/>
                </a:cxn>
                <a:cxn ang="0">
                  <a:pos x="19" y="64"/>
                </a:cxn>
                <a:cxn ang="0">
                  <a:pos x="10" y="57"/>
                </a:cxn>
                <a:cxn ang="0">
                  <a:pos x="13" y="51"/>
                </a:cxn>
                <a:cxn ang="0">
                  <a:pos x="26" y="48"/>
                </a:cxn>
                <a:cxn ang="0">
                  <a:pos x="48" y="51"/>
                </a:cxn>
                <a:cxn ang="0">
                  <a:pos x="67" y="45"/>
                </a:cxn>
                <a:cxn ang="0">
                  <a:pos x="73" y="35"/>
                </a:cxn>
                <a:cxn ang="0">
                  <a:pos x="77" y="19"/>
                </a:cxn>
                <a:cxn ang="0">
                  <a:pos x="89" y="16"/>
                </a:cxn>
                <a:cxn ang="0">
                  <a:pos x="105" y="19"/>
                </a:cxn>
                <a:cxn ang="0">
                  <a:pos x="115" y="13"/>
                </a:cxn>
                <a:cxn ang="0">
                  <a:pos x="105" y="10"/>
                </a:cxn>
                <a:cxn ang="0">
                  <a:pos x="89" y="3"/>
                </a:cxn>
                <a:cxn ang="0">
                  <a:pos x="77" y="7"/>
                </a:cxn>
                <a:cxn ang="0">
                  <a:pos x="64" y="7"/>
                </a:cxn>
                <a:cxn ang="0">
                  <a:pos x="51" y="3"/>
                </a:cxn>
                <a:cxn ang="0">
                  <a:pos x="42" y="7"/>
                </a:cxn>
                <a:cxn ang="0">
                  <a:pos x="32" y="3"/>
                </a:cxn>
              </a:cxnLst>
              <a:rect l="0" t="0" r="r" b="b"/>
              <a:pathLst>
                <a:path w="115" h="89">
                  <a:moveTo>
                    <a:pt x="29" y="0"/>
                  </a:moveTo>
                  <a:lnTo>
                    <a:pt x="29" y="7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1" y="19"/>
                  </a:lnTo>
                  <a:lnTo>
                    <a:pt x="64" y="2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5" y="32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7" y="45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10" y="70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10" y="89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6"/>
                  </a:lnTo>
                  <a:lnTo>
                    <a:pt x="29" y="73"/>
                  </a:lnTo>
                  <a:lnTo>
                    <a:pt x="42" y="73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29" y="67"/>
                  </a:lnTo>
                  <a:lnTo>
                    <a:pt x="19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48" y="51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0" y="41"/>
                  </a:lnTo>
                  <a:lnTo>
                    <a:pt x="73" y="35"/>
                  </a:lnTo>
                  <a:lnTo>
                    <a:pt x="73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5" y="13"/>
                  </a:lnTo>
                  <a:lnTo>
                    <a:pt x="115" y="7"/>
                  </a:lnTo>
                  <a:lnTo>
                    <a:pt x="105" y="10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83" y="3"/>
                  </a:lnTo>
                  <a:lnTo>
                    <a:pt x="77" y="7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32" y="3"/>
                  </a:lnTo>
                  <a:lnTo>
                    <a:pt x="29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7" name="Freeform 117"/>
            <p:cNvSpPr>
              <a:spLocks/>
            </p:cNvSpPr>
            <p:nvPr userDrawn="1"/>
          </p:nvSpPr>
          <p:spPr bwMode="auto">
            <a:xfrm>
              <a:off x="5328" y="342"/>
              <a:ext cx="51" cy="6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8" y="6"/>
                </a:cxn>
                <a:cxn ang="0">
                  <a:pos x="41" y="10"/>
                </a:cxn>
                <a:cxn ang="0">
                  <a:pos x="51" y="13"/>
                </a:cxn>
                <a:cxn ang="0">
                  <a:pos x="48" y="19"/>
                </a:cxn>
                <a:cxn ang="0">
                  <a:pos x="41" y="22"/>
                </a:cxn>
                <a:cxn ang="0">
                  <a:pos x="35" y="22"/>
                </a:cxn>
                <a:cxn ang="0">
                  <a:pos x="32" y="22"/>
                </a:cxn>
                <a:cxn ang="0">
                  <a:pos x="28" y="22"/>
                </a:cxn>
                <a:cxn ang="0">
                  <a:pos x="28" y="25"/>
                </a:cxn>
                <a:cxn ang="0">
                  <a:pos x="28" y="29"/>
                </a:cxn>
                <a:cxn ang="0">
                  <a:pos x="32" y="32"/>
                </a:cxn>
                <a:cxn ang="0">
                  <a:pos x="38" y="32"/>
                </a:cxn>
                <a:cxn ang="0">
                  <a:pos x="44" y="32"/>
                </a:cxn>
                <a:cxn ang="0">
                  <a:pos x="35" y="38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48" y="44"/>
                </a:cxn>
                <a:cxn ang="0">
                  <a:pos x="51" y="51"/>
                </a:cxn>
                <a:cxn ang="0">
                  <a:pos x="44" y="48"/>
                </a:cxn>
                <a:cxn ang="0">
                  <a:pos x="44" y="54"/>
                </a:cxn>
                <a:cxn ang="0">
                  <a:pos x="44" y="60"/>
                </a:cxn>
                <a:cxn ang="0">
                  <a:pos x="38" y="51"/>
                </a:cxn>
                <a:cxn ang="0">
                  <a:pos x="32" y="60"/>
                </a:cxn>
                <a:cxn ang="0">
                  <a:pos x="25" y="67"/>
                </a:cxn>
                <a:cxn ang="0">
                  <a:pos x="28" y="54"/>
                </a:cxn>
                <a:cxn ang="0">
                  <a:pos x="22" y="57"/>
                </a:cxn>
                <a:cxn ang="0">
                  <a:pos x="16" y="60"/>
                </a:cxn>
                <a:cxn ang="0">
                  <a:pos x="19" y="48"/>
                </a:cxn>
                <a:cxn ang="0">
                  <a:pos x="13" y="51"/>
                </a:cxn>
                <a:cxn ang="0">
                  <a:pos x="6" y="51"/>
                </a:cxn>
                <a:cxn ang="0">
                  <a:pos x="13" y="41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3"/>
                </a:cxn>
                <a:cxn ang="0">
                  <a:pos x="16" y="10"/>
                </a:cxn>
                <a:cxn ang="0">
                  <a:pos x="13" y="0"/>
                </a:cxn>
              </a:cxnLst>
              <a:rect l="0" t="0" r="r" b="b"/>
              <a:pathLst>
                <a:path w="51" h="67">
                  <a:moveTo>
                    <a:pt x="13" y="0"/>
                  </a:moveTo>
                  <a:lnTo>
                    <a:pt x="22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51" y="13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4" y="32"/>
                  </a:lnTo>
                  <a:lnTo>
                    <a:pt x="35" y="38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48" y="44"/>
                  </a:lnTo>
                  <a:lnTo>
                    <a:pt x="51" y="51"/>
                  </a:lnTo>
                  <a:lnTo>
                    <a:pt x="44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38" y="51"/>
                  </a:lnTo>
                  <a:lnTo>
                    <a:pt x="32" y="60"/>
                  </a:lnTo>
                  <a:lnTo>
                    <a:pt x="25" y="67"/>
                  </a:lnTo>
                  <a:lnTo>
                    <a:pt x="28" y="54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19" y="48"/>
                  </a:lnTo>
                  <a:lnTo>
                    <a:pt x="13" y="51"/>
                  </a:lnTo>
                  <a:lnTo>
                    <a:pt x="6" y="51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6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8" name="Freeform 118"/>
            <p:cNvSpPr>
              <a:spLocks/>
            </p:cNvSpPr>
            <p:nvPr userDrawn="1"/>
          </p:nvSpPr>
          <p:spPr bwMode="auto">
            <a:xfrm>
              <a:off x="5328" y="342"/>
              <a:ext cx="51" cy="6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8" y="6"/>
                </a:cxn>
                <a:cxn ang="0">
                  <a:pos x="41" y="10"/>
                </a:cxn>
                <a:cxn ang="0">
                  <a:pos x="51" y="13"/>
                </a:cxn>
                <a:cxn ang="0">
                  <a:pos x="48" y="19"/>
                </a:cxn>
                <a:cxn ang="0">
                  <a:pos x="41" y="22"/>
                </a:cxn>
                <a:cxn ang="0">
                  <a:pos x="35" y="22"/>
                </a:cxn>
                <a:cxn ang="0">
                  <a:pos x="32" y="22"/>
                </a:cxn>
                <a:cxn ang="0">
                  <a:pos x="28" y="22"/>
                </a:cxn>
                <a:cxn ang="0">
                  <a:pos x="28" y="25"/>
                </a:cxn>
                <a:cxn ang="0">
                  <a:pos x="28" y="29"/>
                </a:cxn>
                <a:cxn ang="0">
                  <a:pos x="32" y="32"/>
                </a:cxn>
                <a:cxn ang="0">
                  <a:pos x="38" y="32"/>
                </a:cxn>
                <a:cxn ang="0">
                  <a:pos x="44" y="32"/>
                </a:cxn>
                <a:cxn ang="0">
                  <a:pos x="35" y="38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48" y="44"/>
                </a:cxn>
                <a:cxn ang="0">
                  <a:pos x="51" y="51"/>
                </a:cxn>
                <a:cxn ang="0">
                  <a:pos x="44" y="48"/>
                </a:cxn>
                <a:cxn ang="0">
                  <a:pos x="44" y="54"/>
                </a:cxn>
                <a:cxn ang="0">
                  <a:pos x="44" y="60"/>
                </a:cxn>
                <a:cxn ang="0">
                  <a:pos x="38" y="51"/>
                </a:cxn>
                <a:cxn ang="0">
                  <a:pos x="32" y="60"/>
                </a:cxn>
                <a:cxn ang="0">
                  <a:pos x="25" y="67"/>
                </a:cxn>
                <a:cxn ang="0">
                  <a:pos x="28" y="54"/>
                </a:cxn>
                <a:cxn ang="0">
                  <a:pos x="22" y="57"/>
                </a:cxn>
                <a:cxn ang="0">
                  <a:pos x="16" y="60"/>
                </a:cxn>
                <a:cxn ang="0">
                  <a:pos x="19" y="48"/>
                </a:cxn>
                <a:cxn ang="0">
                  <a:pos x="13" y="51"/>
                </a:cxn>
                <a:cxn ang="0">
                  <a:pos x="6" y="51"/>
                </a:cxn>
                <a:cxn ang="0">
                  <a:pos x="13" y="41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3"/>
                </a:cxn>
                <a:cxn ang="0">
                  <a:pos x="16" y="10"/>
                </a:cxn>
                <a:cxn ang="0">
                  <a:pos x="13" y="0"/>
                </a:cxn>
              </a:cxnLst>
              <a:rect l="0" t="0" r="r" b="b"/>
              <a:pathLst>
                <a:path w="51" h="67">
                  <a:moveTo>
                    <a:pt x="13" y="0"/>
                  </a:moveTo>
                  <a:lnTo>
                    <a:pt x="22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51" y="13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4" y="32"/>
                  </a:lnTo>
                  <a:lnTo>
                    <a:pt x="35" y="38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48" y="44"/>
                  </a:lnTo>
                  <a:lnTo>
                    <a:pt x="51" y="51"/>
                  </a:lnTo>
                  <a:lnTo>
                    <a:pt x="44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38" y="51"/>
                  </a:lnTo>
                  <a:lnTo>
                    <a:pt x="32" y="60"/>
                  </a:lnTo>
                  <a:lnTo>
                    <a:pt x="25" y="67"/>
                  </a:lnTo>
                  <a:lnTo>
                    <a:pt x="28" y="54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19" y="48"/>
                  </a:lnTo>
                  <a:lnTo>
                    <a:pt x="13" y="51"/>
                  </a:lnTo>
                  <a:lnTo>
                    <a:pt x="6" y="51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6" y="10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9" name="Freeform 119"/>
            <p:cNvSpPr>
              <a:spLocks/>
            </p:cNvSpPr>
            <p:nvPr userDrawn="1"/>
          </p:nvSpPr>
          <p:spPr bwMode="auto">
            <a:xfrm>
              <a:off x="5363" y="35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0" name="Freeform 120"/>
            <p:cNvSpPr>
              <a:spLocks/>
            </p:cNvSpPr>
            <p:nvPr userDrawn="1"/>
          </p:nvSpPr>
          <p:spPr bwMode="auto">
            <a:xfrm>
              <a:off x="5363" y="35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1" name="Freeform 121"/>
            <p:cNvSpPr>
              <a:spLocks/>
            </p:cNvSpPr>
            <p:nvPr userDrawn="1"/>
          </p:nvSpPr>
          <p:spPr bwMode="auto">
            <a:xfrm>
              <a:off x="5423" y="130"/>
              <a:ext cx="162" cy="348"/>
            </a:xfrm>
            <a:custGeom>
              <a:avLst/>
              <a:gdLst/>
              <a:ahLst/>
              <a:cxnLst>
                <a:cxn ang="0">
                  <a:pos x="95" y="326"/>
                </a:cxn>
                <a:cxn ang="0">
                  <a:pos x="79" y="250"/>
                </a:cxn>
                <a:cxn ang="0">
                  <a:pos x="143" y="304"/>
                </a:cxn>
                <a:cxn ang="0">
                  <a:pos x="102" y="212"/>
                </a:cxn>
                <a:cxn ang="0">
                  <a:pos x="149" y="234"/>
                </a:cxn>
                <a:cxn ang="0">
                  <a:pos x="124" y="180"/>
                </a:cxn>
                <a:cxn ang="0">
                  <a:pos x="152" y="155"/>
                </a:cxn>
                <a:cxn ang="0">
                  <a:pos x="127" y="133"/>
                </a:cxn>
                <a:cxn ang="0">
                  <a:pos x="152" y="98"/>
                </a:cxn>
                <a:cxn ang="0">
                  <a:pos x="118" y="101"/>
                </a:cxn>
                <a:cxn ang="0">
                  <a:pos x="159" y="47"/>
                </a:cxn>
                <a:cxn ang="0">
                  <a:pos x="162" y="0"/>
                </a:cxn>
                <a:cxn ang="0">
                  <a:pos x="118" y="16"/>
                </a:cxn>
                <a:cxn ang="0">
                  <a:pos x="105" y="79"/>
                </a:cxn>
                <a:cxn ang="0">
                  <a:pos x="98" y="13"/>
                </a:cxn>
                <a:cxn ang="0">
                  <a:pos x="76" y="89"/>
                </a:cxn>
                <a:cxn ang="0">
                  <a:pos x="60" y="13"/>
                </a:cxn>
                <a:cxn ang="0">
                  <a:pos x="54" y="82"/>
                </a:cxn>
                <a:cxn ang="0">
                  <a:pos x="41" y="22"/>
                </a:cxn>
                <a:cxn ang="0">
                  <a:pos x="3" y="6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0" y="98"/>
                </a:cxn>
                <a:cxn ang="0">
                  <a:pos x="35" y="136"/>
                </a:cxn>
                <a:cxn ang="0">
                  <a:pos x="0" y="158"/>
                </a:cxn>
                <a:cxn ang="0">
                  <a:pos x="29" y="177"/>
                </a:cxn>
                <a:cxn ang="0">
                  <a:pos x="0" y="225"/>
                </a:cxn>
                <a:cxn ang="0">
                  <a:pos x="38" y="215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38" y="320"/>
                </a:cxn>
                <a:cxn ang="0">
                  <a:pos x="70" y="348"/>
                </a:cxn>
                <a:cxn ang="0">
                  <a:pos x="95" y="326"/>
                </a:cxn>
              </a:cxnLst>
              <a:rect l="0" t="0" r="r" b="b"/>
              <a:pathLst>
                <a:path w="162" h="348">
                  <a:moveTo>
                    <a:pt x="95" y="326"/>
                  </a:moveTo>
                  <a:lnTo>
                    <a:pt x="79" y="250"/>
                  </a:lnTo>
                  <a:lnTo>
                    <a:pt x="143" y="304"/>
                  </a:lnTo>
                  <a:lnTo>
                    <a:pt x="102" y="212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27" y="133"/>
                  </a:lnTo>
                  <a:lnTo>
                    <a:pt x="152" y="98"/>
                  </a:lnTo>
                  <a:lnTo>
                    <a:pt x="118" y="101"/>
                  </a:lnTo>
                  <a:lnTo>
                    <a:pt x="159" y="47"/>
                  </a:lnTo>
                  <a:lnTo>
                    <a:pt x="162" y="0"/>
                  </a:lnTo>
                  <a:lnTo>
                    <a:pt x="118" y="16"/>
                  </a:lnTo>
                  <a:lnTo>
                    <a:pt x="105" y="79"/>
                  </a:lnTo>
                  <a:lnTo>
                    <a:pt x="98" y="13"/>
                  </a:lnTo>
                  <a:lnTo>
                    <a:pt x="76" y="89"/>
                  </a:lnTo>
                  <a:lnTo>
                    <a:pt x="60" y="13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0" y="47"/>
                  </a:lnTo>
                  <a:lnTo>
                    <a:pt x="35" y="98"/>
                  </a:lnTo>
                  <a:lnTo>
                    <a:pt x="0" y="98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9" y="177"/>
                  </a:lnTo>
                  <a:lnTo>
                    <a:pt x="0" y="225"/>
                  </a:lnTo>
                  <a:lnTo>
                    <a:pt x="38" y="215"/>
                  </a:lnTo>
                  <a:lnTo>
                    <a:pt x="0" y="304"/>
                  </a:lnTo>
                  <a:lnTo>
                    <a:pt x="60" y="250"/>
                  </a:lnTo>
                  <a:lnTo>
                    <a:pt x="38" y="320"/>
                  </a:lnTo>
                  <a:lnTo>
                    <a:pt x="70" y="348"/>
                  </a:lnTo>
                  <a:lnTo>
                    <a:pt x="95" y="326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2" name="Freeform 122"/>
            <p:cNvSpPr>
              <a:spLocks/>
            </p:cNvSpPr>
            <p:nvPr userDrawn="1"/>
          </p:nvSpPr>
          <p:spPr bwMode="auto">
            <a:xfrm>
              <a:off x="5423" y="130"/>
              <a:ext cx="162" cy="348"/>
            </a:xfrm>
            <a:custGeom>
              <a:avLst/>
              <a:gdLst/>
              <a:ahLst/>
              <a:cxnLst>
                <a:cxn ang="0">
                  <a:pos x="95" y="326"/>
                </a:cxn>
                <a:cxn ang="0">
                  <a:pos x="79" y="250"/>
                </a:cxn>
                <a:cxn ang="0">
                  <a:pos x="143" y="304"/>
                </a:cxn>
                <a:cxn ang="0">
                  <a:pos x="102" y="212"/>
                </a:cxn>
                <a:cxn ang="0">
                  <a:pos x="149" y="234"/>
                </a:cxn>
                <a:cxn ang="0">
                  <a:pos x="124" y="180"/>
                </a:cxn>
                <a:cxn ang="0">
                  <a:pos x="152" y="155"/>
                </a:cxn>
                <a:cxn ang="0">
                  <a:pos x="127" y="133"/>
                </a:cxn>
                <a:cxn ang="0">
                  <a:pos x="152" y="98"/>
                </a:cxn>
                <a:cxn ang="0">
                  <a:pos x="118" y="101"/>
                </a:cxn>
                <a:cxn ang="0">
                  <a:pos x="159" y="47"/>
                </a:cxn>
                <a:cxn ang="0">
                  <a:pos x="162" y="0"/>
                </a:cxn>
                <a:cxn ang="0">
                  <a:pos x="118" y="16"/>
                </a:cxn>
                <a:cxn ang="0">
                  <a:pos x="105" y="79"/>
                </a:cxn>
                <a:cxn ang="0">
                  <a:pos x="98" y="13"/>
                </a:cxn>
                <a:cxn ang="0">
                  <a:pos x="76" y="89"/>
                </a:cxn>
                <a:cxn ang="0">
                  <a:pos x="60" y="13"/>
                </a:cxn>
                <a:cxn ang="0">
                  <a:pos x="54" y="82"/>
                </a:cxn>
                <a:cxn ang="0">
                  <a:pos x="41" y="22"/>
                </a:cxn>
                <a:cxn ang="0">
                  <a:pos x="3" y="6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0" y="98"/>
                </a:cxn>
                <a:cxn ang="0">
                  <a:pos x="35" y="136"/>
                </a:cxn>
                <a:cxn ang="0">
                  <a:pos x="0" y="158"/>
                </a:cxn>
                <a:cxn ang="0">
                  <a:pos x="29" y="177"/>
                </a:cxn>
                <a:cxn ang="0">
                  <a:pos x="0" y="225"/>
                </a:cxn>
                <a:cxn ang="0">
                  <a:pos x="38" y="215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38" y="320"/>
                </a:cxn>
                <a:cxn ang="0">
                  <a:pos x="70" y="348"/>
                </a:cxn>
                <a:cxn ang="0">
                  <a:pos x="95" y="326"/>
                </a:cxn>
              </a:cxnLst>
              <a:rect l="0" t="0" r="r" b="b"/>
              <a:pathLst>
                <a:path w="162" h="348">
                  <a:moveTo>
                    <a:pt x="95" y="326"/>
                  </a:moveTo>
                  <a:lnTo>
                    <a:pt x="79" y="250"/>
                  </a:lnTo>
                  <a:lnTo>
                    <a:pt x="143" y="304"/>
                  </a:lnTo>
                  <a:lnTo>
                    <a:pt x="102" y="212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27" y="133"/>
                  </a:lnTo>
                  <a:lnTo>
                    <a:pt x="152" y="98"/>
                  </a:lnTo>
                  <a:lnTo>
                    <a:pt x="118" y="101"/>
                  </a:lnTo>
                  <a:lnTo>
                    <a:pt x="159" y="47"/>
                  </a:lnTo>
                  <a:lnTo>
                    <a:pt x="162" y="0"/>
                  </a:lnTo>
                  <a:lnTo>
                    <a:pt x="118" y="16"/>
                  </a:lnTo>
                  <a:lnTo>
                    <a:pt x="105" y="79"/>
                  </a:lnTo>
                  <a:lnTo>
                    <a:pt x="98" y="13"/>
                  </a:lnTo>
                  <a:lnTo>
                    <a:pt x="76" y="89"/>
                  </a:lnTo>
                  <a:lnTo>
                    <a:pt x="60" y="13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0" y="47"/>
                  </a:lnTo>
                  <a:lnTo>
                    <a:pt x="35" y="98"/>
                  </a:lnTo>
                  <a:lnTo>
                    <a:pt x="0" y="98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9" y="177"/>
                  </a:lnTo>
                  <a:lnTo>
                    <a:pt x="0" y="225"/>
                  </a:lnTo>
                  <a:lnTo>
                    <a:pt x="38" y="215"/>
                  </a:lnTo>
                  <a:lnTo>
                    <a:pt x="0" y="304"/>
                  </a:lnTo>
                  <a:lnTo>
                    <a:pt x="60" y="250"/>
                  </a:lnTo>
                  <a:lnTo>
                    <a:pt x="38" y="320"/>
                  </a:lnTo>
                  <a:lnTo>
                    <a:pt x="70" y="348"/>
                  </a:lnTo>
                  <a:lnTo>
                    <a:pt x="95" y="326"/>
                  </a:lnTo>
                  <a:close/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683" name="Rectangle 1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fld id="{68CBE5EB-511B-46F4-808C-F663958C6CB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6684" name="Rectangle 124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0"/>
            <a:ext cx="17526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481013" y="207963"/>
            <a:ext cx="11763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4" tIns="45716" rIns="91434" bIns="45716">
            <a:spAutoFit/>
          </a:bodyPr>
          <a:lstStyle/>
          <a:p>
            <a:pPr eaLnBrk="0" hangingPunct="0"/>
            <a:r>
              <a:rPr lang="de-DE" sz="1000" b="1"/>
              <a:t>Kreisausbildung</a:t>
            </a:r>
          </a:p>
          <a:p>
            <a:pPr eaLnBrk="0" hangingPunct="0"/>
            <a:r>
              <a:rPr lang="de-DE" sz="1000" b="1"/>
              <a:t>Sprechfunk</a:t>
            </a:r>
          </a:p>
        </p:txBody>
      </p:sp>
      <p:grpSp>
        <p:nvGrpSpPr>
          <p:cNvPr id="66686" name="Group 126"/>
          <p:cNvGrpSpPr>
            <a:grpSpLocks/>
          </p:cNvGrpSpPr>
          <p:nvPr/>
        </p:nvGrpSpPr>
        <p:grpSpPr bwMode="auto">
          <a:xfrm>
            <a:off x="8316913" y="171450"/>
            <a:ext cx="554037" cy="642938"/>
            <a:chOff x="5239" y="108"/>
            <a:chExt cx="349" cy="405"/>
          </a:xfrm>
        </p:grpSpPr>
        <p:sp>
          <p:nvSpPr>
            <p:cNvPr id="66687" name="Freeform 127"/>
            <p:cNvSpPr>
              <a:spLocks/>
            </p:cNvSpPr>
            <p:nvPr userDrawn="1"/>
          </p:nvSpPr>
          <p:spPr bwMode="auto">
            <a:xfrm>
              <a:off x="5239" y="108"/>
              <a:ext cx="175" cy="405"/>
            </a:xfrm>
            <a:custGeom>
              <a:avLst/>
              <a:gdLst/>
              <a:ahLst/>
              <a:cxnLst>
                <a:cxn ang="0">
                  <a:pos x="175" y="16"/>
                </a:cxn>
                <a:cxn ang="0">
                  <a:pos x="130" y="12"/>
                </a:cxn>
                <a:cxn ang="0">
                  <a:pos x="89" y="9"/>
                </a:cxn>
                <a:cxn ang="0">
                  <a:pos x="44" y="6"/>
                </a:cxn>
                <a:cxn ang="0">
                  <a:pos x="0" y="0"/>
                </a:cxn>
                <a:cxn ang="0">
                  <a:pos x="6" y="291"/>
                </a:cxn>
                <a:cxn ang="0">
                  <a:pos x="10" y="307"/>
                </a:cxn>
                <a:cxn ang="0">
                  <a:pos x="13" y="323"/>
                </a:cxn>
                <a:cxn ang="0">
                  <a:pos x="16" y="335"/>
                </a:cxn>
                <a:cxn ang="0">
                  <a:pos x="22" y="345"/>
                </a:cxn>
                <a:cxn ang="0">
                  <a:pos x="32" y="354"/>
                </a:cxn>
                <a:cxn ang="0">
                  <a:pos x="41" y="361"/>
                </a:cxn>
                <a:cxn ang="0">
                  <a:pos x="57" y="364"/>
                </a:cxn>
                <a:cxn ang="0">
                  <a:pos x="73" y="370"/>
                </a:cxn>
                <a:cxn ang="0">
                  <a:pos x="105" y="373"/>
                </a:cxn>
                <a:cxn ang="0">
                  <a:pos x="130" y="377"/>
                </a:cxn>
                <a:cxn ang="0">
                  <a:pos x="143" y="380"/>
                </a:cxn>
                <a:cxn ang="0">
                  <a:pos x="152" y="386"/>
                </a:cxn>
                <a:cxn ang="0">
                  <a:pos x="165" y="396"/>
                </a:cxn>
                <a:cxn ang="0">
                  <a:pos x="175" y="405"/>
                </a:cxn>
                <a:cxn ang="0">
                  <a:pos x="175" y="16"/>
                </a:cxn>
              </a:cxnLst>
              <a:rect l="0" t="0" r="r" b="b"/>
              <a:pathLst>
                <a:path w="175" h="405">
                  <a:moveTo>
                    <a:pt x="175" y="16"/>
                  </a:moveTo>
                  <a:lnTo>
                    <a:pt x="130" y="12"/>
                  </a:lnTo>
                  <a:lnTo>
                    <a:pt x="89" y="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6" y="291"/>
                  </a:lnTo>
                  <a:lnTo>
                    <a:pt x="10" y="307"/>
                  </a:lnTo>
                  <a:lnTo>
                    <a:pt x="13" y="323"/>
                  </a:lnTo>
                  <a:lnTo>
                    <a:pt x="16" y="335"/>
                  </a:lnTo>
                  <a:lnTo>
                    <a:pt x="22" y="345"/>
                  </a:lnTo>
                  <a:lnTo>
                    <a:pt x="32" y="354"/>
                  </a:lnTo>
                  <a:lnTo>
                    <a:pt x="41" y="361"/>
                  </a:lnTo>
                  <a:lnTo>
                    <a:pt x="57" y="364"/>
                  </a:lnTo>
                  <a:lnTo>
                    <a:pt x="73" y="370"/>
                  </a:lnTo>
                  <a:lnTo>
                    <a:pt x="105" y="373"/>
                  </a:lnTo>
                  <a:lnTo>
                    <a:pt x="130" y="377"/>
                  </a:lnTo>
                  <a:lnTo>
                    <a:pt x="143" y="380"/>
                  </a:lnTo>
                  <a:lnTo>
                    <a:pt x="152" y="386"/>
                  </a:lnTo>
                  <a:lnTo>
                    <a:pt x="165" y="396"/>
                  </a:lnTo>
                  <a:lnTo>
                    <a:pt x="175" y="405"/>
                  </a:lnTo>
                  <a:lnTo>
                    <a:pt x="175" y="16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8" name="Freeform 128"/>
            <p:cNvSpPr>
              <a:spLocks/>
            </p:cNvSpPr>
            <p:nvPr userDrawn="1"/>
          </p:nvSpPr>
          <p:spPr bwMode="auto">
            <a:xfrm>
              <a:off x="5239" y="108"/>
              <a:ext cx="175" cy="405"/>
            </a:xfrm>
            <a:custGeom>
              <a:avLst/>
              <a:gdLst/>
              <a:ahLst/>
              <a:cxnLst>
                <a:cxn ang="0">
                  <a:pos x="175" y="16"/>
                </a:cxn>
                <a:cxn ang="0">
                  <a:pos x="130" y="12"/>
                </a:cxn>
                <a:cxn ang="0">
                  <a:pos x="89" y="9"/>
                </a:cxn>
                <a:cxn ang="0">
                  <a:pos x="44" y="6"/>
                </a:cxn>
                <a:cxn ang="0">
                  <a:pos x="0" y="0"/>
                </a:cxn>
                <a:cxn ang="0">
                  <a:pos x="6" y="291"/>
                </a:cxn>
                <a:cxn ang="0">
                  <a:pos x="10" y="307"/>
                </a:cxn>
                <a:cxn ang="0">
                  <a:pos x="13" y="323"/>
                </a:cxn>
                <a:cxn ang="0">
                  <a:pos x="16" y="335"/>
                </a:cxn>
                <a:cxn ang="0">
                  <a:pos x="22" y="345"/>
                </a:cxn>
                <a:cxn ang="0">
                  <a:pos x="32" y="354"/>
                </a:cxn>
                <a:cxn ang="0">
                  <a:pos x="41" y="361"/>
                </a:cxn>
                <a:cxn ang="0">
                  <a:pos x="57" y="364"/>
                </a:cxn>
                <a:cxn ang="0">
                  <a:pos x="73" y="370"/>
                </a:cxn>
                <a:cxn ang="0">
                  <a:pos x="105" y="373"/>
                </a:cxn>
                <a:cxn ang="0">
                  <a:pos x="130" y="377"/>
                </a:cxn>
                <a:cxn ang="0">
                  <a:pos x="143" y="380"/>
                </a:cxn>
                <a:cxn ang="0">
                  <a:pos x="152" y="386"/>
                </a:cxn>
                <a:cxn ang="0">
                  <a:pos x="165" y="396"/>
                </a:cxn>
                <a:cxn ang="0">
                  <a:pos x="175" y="405"/>
                </a:cxn>
                <a:cxn ang="0">
                  <a:pos x="175" y="16"/>
                </a:cxn>
              </a:cxnLst>
              <a:rect l="0" t="0" r="r" b="b"/>
              <a:pathLst>
                <a:path w="175" h="405">
                  <a:moveTo>
                    <a:pt x="175" y="16"/>
                  </a:moveTo>
                  <a:lnTo>
                    <a:pt x="130" y="12"/>
                  </a:lnTo>
                  <a:lnTo>
                    <a:pt x="89" y="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6" y="291"/>
                  </a:lnTo>
                  <a:lnTo>
                    <a:pt x="10" y="307"/>
                  </a:lnTo>
                  <a:lnTo>
                    <a:pt x="13" y="323"/>
                  </a:lnTo>
                  <a:lnTo>
                    <a:pt x="16" y="335"/>
                  </a:lnTo>
                  <a:lnTo>
                    <a:pt x="22" y="345"/>
                  </a:lnTo>
                  <a:lnTo>
                    <a:pt x="32" y="354"/>
                  </a:lnTo>
                  <a:lnTo>
                    <a:pt x="41" y="361"/>
                  </a:lnTo>
                  <a:lnTo>
                    <a:pt x="57" y="364"/>
                  </a:lnTo>
                  <a:lnTo>
                    <a:pt x="73" y="370"/>
                  </a:lnTo>
                  <a:lnTo>
                    <a:pt x="105" y="373"/>
                  </a:lnTo>
                  <a:lnTo>
                    <a:pt x="130" y="377"/>
                  </a:lnTo>
                  <a:lnTo>
                    <a:pt x="143" y="380"/>
                  </a:lnTo>
                  <a:lnTo>
                    <a:pt x="152" y="386"/>
                  </a:lnTo>
                  <a:lnTo>
                    <a:pt x="165" y="396"/>
                  </a:lnTo>
                  <a:lnTo>
                    <a:pt x="175" y="405"/>
                  </a:lnTo>
                  <a:lnTo>
                    <a:pt x="175" y="1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9" name="Freeform 129"/>
            <p:cNvSpPr>
              <a:spLocks/>
            </p:cNvSpPr>
            <p:nvPr userDrawn="1"/>
          </p:nvSpPr>
          <p:spPr bwMode="auto">
            <a:xfrm>
              <a:off x="5414" y="114"/>
              <a:ext cx="171" cy="39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3"/>
                </a:cxn>
                <a:cxn ang="0">
                  <a:pos x="88" y="10"/>
                </a:cxn>
                <a:cxn ang="0">
                  <a:pos x="130" y="6"/>
                </a:cxn>
                <a:cxn ang="0">
                  <a:pos x="171" y="0"/>
                </a:cxn>
                <a:cxn ang="0">
                  <a:pos x="168" y="127"/>
                </a:cxn>
                <a:cxn ang="0">
                  <a:pos x="168" y="162"/>
                </a:cxn>
                <a:cxn ang="0">
                  <a:pos x="168" y="196"/>
                </a:cxn>
                <a:cxn ang="0">
                  <a:pos x="165" y="231"/>
                </a:cxn>
                <a:cxn ang="0">
                  <a:pos x="165" y="266"/>
                </a:cxn>
                <a:cxn ang="0">
                  <a:pos x="165" y="301"/>
                </a:cxn>
                <a:cxn ang="0">
                  <a:pos x="158" y="326"/>
                </a:cxn>
                <a:cxn ang="0">
                  <a:pos x="152" y="336"/>
                </a:cxn>
                <a:cxn ang="0">
                  <a:pos x="146" y="345"/>
                </a:cxn>
                <a:cxn ang="0">
                  <a:pos x="136" y="352"/>
                </a:cxn>
                <a:cxn ang="0">
                  <a:pos x="123" y="358"/>
                </a:cxn>
                <a:cxn ang="0">
                  <a:pos x="92" y="361"/>
                </a:cxn>
                <a:cxn ang="0">
                  <a:pos x="57" y="364"/>
                </a:cxn>
                <a:cxn ang="0">
                  <a:pos x="41" y="367"/>
                </a:cxn>
                <a:cxn ang="0">
                  <a:pos x="25" y="374"/>
                </a:cxn>
                <a:cxn ang="0">
                  <a:pos x="12" y="380"/>
                </a:cxn>
                <a:cxn ang="0">
                  <a:pos x="3" y="393"/>
                </a:cxn>
                <a:cxn ang="0">
                  <a:pos x="0" y="16"/>
                </a:cxn>
              </a:cxnLst>
              <a:rect l="0" t="0" r="r" b="b"/>
              <a:pathLst>
                <a:path w="171" h="393">
                  <a:moveTo>
                    <a:pt x="0" y="16"/>
                  </a:moveTo>
                  <a:lnTo>
                    <a:pt x="44" y="13"/>
                  </a:lnTo>
                  <a:lnTo>
                    <a:pt x="88" y="10"/>
                  </a:lnTo>
                  <a:lnTo>
                    <a:pt x="130" y="6"/>
                  </a:lnTo>
                  <a:lnTo>
                    <a:pt x="171" y="0"/>
                  </a:lnTo>
                  <a:lnTo>
                    <a:pt x="168" y="127"/>
                  </a:lnTo>
                  <a:lnTo>
                    <a:pt x="168" y="162"/>
                  </a:lnTo>
                  <a:lnTo>
                    <a:pt x="168" y="196"/>
                  </a:lnTo>
                  <a:lnTo>
                    <a:pt x="165" y="231"/>
                  </a:lnTo>
                  <a:lnTo>
                    <a:pt x="165" y="266"/>
                  </a:lnTo>
                  <a:lnTo>
                    <a:pt x="165" y="301"/>
                  </a:lnTo>
                  <a:lnTo>
                    <a:pt x="158" y="326"/>
                  </a:lnTo>
                  <a:lnTo>
                    <a:pt x="152" y="336"/>
                  </a:lnTo>
                  <a:lnTo>
                    <a:pt x="146" y="345"/>
                  </a:lnTo>
                  <a:lnTo>
                    <a:pt x="136" y="352"/>
                  </a:lnTo>
                  <a:lnTo>
                    <a:pt x="123" y="358"/>
                  </a:lnTo>
                  <a:lnTo>
                    <a:pt x="92" y="361"/>
                  </a:lnTo>
                  <a:lnTo>
                    <a:pt x="57" y="364"/>
                  </a:lnTo>
                  <a:lnTo>
                    <a:pt x="41" y="367"/>
                  </a:lnTo>
                  <a:lnTo>
                    <a:pt x="25" y="374"/>
                  </a:lnTo>
                  <a:lnTo>
                    <a:pt x="12" y="380"/>
                  </a:lnTo>
                  <a:lnTo>
                    <a:pt x="3" y="39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0" name="Freeform 130"/>
            <p:cNvSpPr>
              <a:spLocks/>
            </p:cNvSpPr>
            <p:nvPr userDrawn="1"/>
          </p:nvSpPr>
          <p:spPr bwMode="auto">
            <a:xfrm>
              <a:off x="5420" y="127"/>
              <a:ext cx="162" cy="348"/>
            </a:xfrm>
            <a:custGeom>
              <a:avLst/>
              <a:gdLst/>
              <a:ahLst/>
              <a:cxnLst>
                <a:cxn ang="0">
                  <a:pos x="95" y="323"/>
                </a:cxn>
                <a:cxn ang="0">
                  <a:pos x="143" y="304"/>
                </a:cxn>
                <a:cxn ang="0">
                  <a:pos x="146" y="301"/>
                </a:cxn>
                <a:cxn ang="0">
                  <a:pos x="149" y="234"/>
                </a:cxn>
                <a:cxn ang="0">
                  <a:pos x="149" y="234"/>
                </a:cxn>
                <a:cxn ang="0">
                  <a:pos x="152" y="155"/>
                </a:cxn>
                <a:cxn ang="0">
                  <a:pos x="130" y="136"/>
                </a:cxn>
                <a:cxn ang="0">
                  <a:pos x="152" y="104"/>
                </a:cxn>
                <a:cxn ang="0">
                  <a:pos x="117" y="101"/>
                </a:cxn>
                <a:cxn ang="0">
                  <a:pos x="159" y="47"/>
                </a:cxn>
                <a:cxn ang="0">
                  <a:pos x="159" y="44"/>
                </a:cxn>
                <a:cxn ang="0">
                  <a:pos x="159" y="0"/>
                </a:cxn>
                <a:cxn ang="0">
                  <a:pos x="117" y="16"/>
                </a:cxn>
                <a:cxn ang="0">
                  <a:pos x="117" y="22"/>
                </a:cxn>
                <a:cxn ang="0">
                  <a:pos x="105" y="82"/>
                </a:cxn>
                <a:cxn ang="0">
                  <a:pos x="101" y="19"/>
                </a:cxn>
                <a:cxn ang="0">
                  <a:pos x="98" y="16"/>
                </a:cxn>
                <a:cxn ang="0">
                  <a:pos x="95" y="19"/>
                </a:cxn>
                <a:cxn ang="0">
                  <a:pos x="79" y="92"/>
                </a:cxn>
                <a:cxn ang="0">
                  <a:pos x="63" y="16"/>
                </a:cxn>
                <a:cxn ang="0">
                  <a:pos x="63" y="16"/>
                </a:cxn>
                <a:cxn ang="0">
                  <a:pos x="57" y="85"/>
                </a:cxn>
                <a:cxn ang="0">
                  <a:pos x="54" y="85"/>
                </a:cxn>
                <a:cxn ang="0">
                  <a:pos x="54" y="82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35" y="101"/>
                </a:cxn>
                <a:cxn ang="0">
                  <a:pos x="0" y="98"/>
                </a:cxn>
                <a:cxn ang="0">
                  <a:pos x="19" y="117"/>
                </a:cxn>
                <a:cxn ang="0">
                  <a:pos x="0" y="158"/>
                </a:cxn>
                <a:cxn ang="0">
                  <a:pos x="28" y="174"/>
                </a:cxn>
                <a:cxn ang="0">
                  <a:pos x="16" y="199"/>
                </a:cxn>
                <a:cxn ang="0">
                  <a:pos x="0" y="225"/>
                </a:cxn>
                <a:cxn ang="0">
                  <a:pos x="0" y="225"/>
                </a:cxn>
                <a:cxn ang="0">
                  <a:pos x="19" y="259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67" y="348"/>
                </a:cxn>
                <a:cxn ang="0">
                  <a:pos x="70" y="348"/>
                </a:cxn>
              </a:cxnLst>
              <a:rect l="0" t="0" r="r" b="b"/>
              <a:pathLst>
                <a:path w="162" h="348">
                  <a:moveTo>
                    <a:pt x="70" y="348"/>
                  </a:moveTo>
                  <a:lnTo>
                    <a:pt x="95" y="323"/>
                  </a:lnTo>
                  <a:lnTo>
                    <a:pt x="86" y="253"/>
                  </a:lnTo>
                  <a:lnTo>
                    <a:pt x="143" y="304"/>
                  </a:lnTo>
                  <a:lnTo>
                    <a:pt x="146" y="301"/>
                  </a:lnTo>
                  <a:lnTo>
                    <a:pt x="146" y="301"/>
                  </a:lnTo>
                  <a:lnTo>
                    <a:pt x="105" y="215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43" y="145"/>
                  </a:lnTo>
                  <a:lnTo>
                    <a:pt x="130" y="136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2" y="101"/>
                  </a:lnTo>
                  <a:lnTo>
                    <a:pt x="117" y="101"/>
                  </a:lnTo>
                  <a:lnTo>
                    <a:pt x="136" y="76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4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5" y="3"/>
                  </a:lnTo>
                  <a:lnTo>
                    <a:pt x="117" y="16"/>
                  </a:lnTo>
                  <a:lnTo>
                    <a:pt x="117" y="19"/>
                  </a:lnTo>
                  <a:lnTo>
                    <a:pt x="117" y="22"/>
                  </a:lnTo>
                  <a:lnTo>
                    <a:pt x="105" y="82"/>
                  </a:lnTo>
                  <a:lnTo>
                    <a:pt x="105" y="82"/>
                  </a:lnTo>
                  <a:lnTo>
                    <a:pt x="101" y="82"/>
                  </a:lnTo>
                  <a:lnTo>
                    <a:pt x="101" y="19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19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57" y="50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28"/>
                  </a:lnTo>
                  <a:lnTo>
                    <a:pt x="0" y="47"/>
                  </a:lnTo>
                  <a:lnTo>
                    <a:pt x="9" y="6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10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9" y="117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7"/>
                  </a:lnTo>
                  <a:lnTo>
                    <a:pt x="16" y="199"/>
                  </a:lnTo>
                  <a:lnTo>
                    <a:pt x="0" y="22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41" y="215"/>
                  </a:lnTo>
                  <a:lnTo>
                    <a:pt x="19" y="259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60" y="250"/>
                  </a:lnTo>
                  <a:lnTo>
                    <a:pt x="41" y="320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7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1" name="Freeform 131"/>
            <p:cNvSpPr>
              <a:spLocks/>
            </p:cNvSpPr>
            <p:nvPr userDrawn="1"/>
          </p:nvSpPr>
          <p:spPr bwMode="auto">
            <a:xfrm>
              <a:off x="5423" y="130"/>
              <a:ext cx="156" cy="342"/>
            </a:xfrm>
            <a:custGeom>
              <a:avLst/>
              <a:gdLst/>
              <a:ahLst/>
              <a:cxnLst>
                <a:cxn ang="0">
                  <a:pos x="89" y="320"/>
                </a:cxn>
                <a:cxn ang="0">
                  <a:pos x="79" y="244"/>
                </a:cxn>
                <a:cxn ang="0">
                  <a:pos x="137" y="291"/>
                </a:cxn>
                <a:cxn ang="0">
                  <a:pos x="95" y="206"/>
                </a:cxn>
                <a:cxn ang="0">
                  <a:pos x="95" y="206"/>
                </a:cxn>
                <a:cxn ang="0">
                  <a:pos x="114" y="212"/>
                </a:cxn>
                <a:cxn ang="0">
                  <a:pos x="124" y="218"/>
                </a:cxn>
                <a:cxn ang="0">
                  <a:pos x="118" y="177"/>
                </a:cxn>
                <a:cxn ang="0">
                  <a:pos x="127" y="165"/>
                </a:cxn>
                <a:cxn ang="0">
                  <a:pos x="146" y="152"/>
                </a:cxn>
                <a:cxn ang="0">
                  <a:pos x="146" y="152"/>
                </a:cxn>
                <a:cxn ang="0">
                  <a:pos x="143" y="149"/>
                </a:cxn>
                <a:cxn ang="0">
                  <a:pos x="140" y="146"/>
                </a:cxn>
                <a:cxn ang="0">
                  <a:pos x="146" y="101"/>
                </a:cxn>
                <a:cxn ang="0">
                  <a:pos x="108" y="101"/>
                </a:cxn>
                <a:cxn ang="0">
                  <a:pos x="108" y="98"/>
                </a:cxn>
                <a:cxn ang="0">
                  <a:pos x="152" y="44"/>
                </a:cxn>
                <a:cxn ang="0">
                  <a:pos x="156" y="0"/>
                </a:cxn>
                <a:cxn ang="0">
                  <a:pos x="121" y="16"/>
                </a:cxn>
                <a:cxn ang="0">
                  <a:pos x="118" y="16"/>
                </a:cxn>
                <a:cxn ang="0">
                  <a:pos x="118" y="19"/>
                </a:cxn>
                <a:cxn ang="0">
                  <a:pos x="102" y="98"/>
                </a:cxn>
                <a:cxn ang="0">
                  <a:pos x="98" y="101"/>
                </a:cxn>
                <a:cxn ang="0">
                  <a:pos x="95" y="25"/>
                </a:cxn>
                <a:cxn ang="0">
                  <a:pos x="76" y="95"/>
                </a:cxn>
                <a:cxn ang="0">
                  <a:pos x="73" y="95"/>
                </a:cxn>
                <a:cxn ang="0">
                  <a:pos x="60" y="25"/>
                </a:cxn>
                <a:cxn ang="0">
                  <a:pos x="54" y="95"/>
                </a:cxn>
                <a:cxn ang="0">
                  <a:pos x="51" y="95"/>
                </a:cxn>
                <a:cxn ang="0">
                  <a:pos x="19" y="16"/>
                </a:cxn>
                <a:cxn ang="0">
                  <a:pos x="0" y="25"/>
                </a:cxn>
                <a:cxn ang="0">
                  <a:pos x="16" y="73"/>
                </a:cxn>
                <a:cxn ang="0">
                  <a:pos x="38" y="98"/>
                </a:cxn>
                <a:cxn ang="0">
                  <a:pos x="6" y="98"/>
                </a:cxn>
                <a:cxn ang="0">
                  <a:pos x="3" y="155"/>
                </a:cxn>
                <a:cxn ang="0">
                  <a:pos x="32" y="174"/>
                </a:cxn>
                <a:cxn ang="0">
                  <a:pos x="19" y="193"/>
                </a:cxn>
                <a:cxn ang="0">
                  <a:pos x="38" y="209"/>
                </a:cxn>
                <a:cxn ang="0">
                  <a:pos x="41" y="209"/>
                </a:cxn>
                <a:cxn ang="0">
                  <a:pos x="41" y="209"/>
                </a:cxn>
                <a:cxn ang="0">
                  <a:pos x="32" y="266"/>
                </a:cxn>
                <a:cxn ang="0">
                  <a:pos x="60" y="241"/>
                </a:cxn>
                <a:cxn ang="0">
                  <a:pos x="41" y="317"/>
                </a:cxn>
                <a:cxn ang="0">
                  <a:pos x="67" y="342"/>
                </a:cxn>
              </a:cxnLst>
              <a:rect l="0" t="0" r="r" b="b"/>
              <a:pathLst>
                <a:path w="156" h="342">
                  <a:moveTo>
                    <a:pt x="67" y="342"/>
                  </a:moveTo>
                  <a:lnTo>
                    <a:pt x="89" y="320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3" y="241"/>
                  </a:lnTo>
                  <a:lnTo>
                    <a:pt x="137" y="291"/>
                  </a:lnTo>
                  <a:lnTo>
                    <a:pt x="95" y="209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8" y="206"/>
                  </a:lnTo>
                  <a:lnTo>
                    <a:pt x="114" y="212"/>
                  </a:lnTo>
                  <a:lnTo>
                    <a:pt x="118" y="215"/>
                  </a:lnTo>
                  <a:lnTo>
                    <a:pt x="124" y="218"/>
                  </a:lnTo>
                  <a:lnTo>
                    <a:pt x="143" y="225"/>
                  </a:lnTo>
                  <a:lnTo>
                    <a:pt x="118" y="177"/>
                  </a:lnTo>
                  <a:lnTo>
                    <a:pt x="127" y="168"/>
                  </a:lnTo>
                  <a:lnTo>
                    <a:pt x="127" y="165"/>
                  </a:lnTo>
                  <a:lnTo>
                    <a:pt x="130" y="165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0" y="146"/>
                  </a:lnTo>
                  <a:lnTo>
                    <a:pt x="121" y="133"/>
                  </a:lnTo>
                  <a:lnTo>
                    <a:pt x="146" y="101"/>
                  </a:lnTo>
                  <a:lnTo>
                    <a:pt x="111" y="101"/>
                  </a:lnTo>
                  <a:lnTo>
                    <a:pt x="108" y="101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52" y="44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2" y="3"/>
                  </a:lnTo>
                  <a:lnTo>
                    <a:pt x="121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02" y="95"/>
                  </a:lnTo>
                  <a:lnTo>
                    <a:pt x="102" y="98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5" y="2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0" y="25"/>
                  </a:lnTo>
                  <a:lnTo>
                    <a:pt x="54" y="85"/>
                  </a:lnTo>
                  <a:lnTo>
                    <a:pt x="54" y="95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35" y="22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16" y="7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6" y="98"/>
                  </a:lnTo>
                  <a:lnTo>
                    <a:pt x="35" y="133"/>
                  </a:lnTo>
                  <a:lnTo>
                    <a:pt x="3" y="155"/>
                  </a:lnTo>
                  <a:lnTo>
                    <a:pt x="29" y="171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19" y="193"/>
                  </a:lnTo>
                  <a:lnTo>
                    <a:pt x="0" y="218"/>
                  </a:lnTo>
                  <a:lnTo>
                    <a:pt x="38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3" y="294"/>
                  </a:lnTo>
                  <a:lnTo>
                    <a:pt x="32" y="266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4" y="244"/>
                  </a:lnTo>
                  <a:lnTo>
                    <a:pt x="41" y="317"/>
                  </a:lnTo>
                  <a:lnTo>
                    <a:pt x="67" y="342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2" name="Freeform 132"/>
            <p:cNvSpPr>
              <a:spLocks/>
            </p:cNvSpPr>
            <p:nvPr userDrawn="1"/>
          </p:nvSpPr>
          <p:spPr bwMode="auto">
            <a:xfrm>
              <a:off x="5414" y="108"/>
              <a:ext cx="174" cy="4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2"/>
                </a:cxn>
                <a:cxn ang="0">
                  <a:pos x="88" y="9"/>
                </a:cxn>
                <a:cxn ang="0">
                  <a:pos x="130" y="6"/>
                </a:cxn>
                <a:cxn ang="0">
                  <a:pos x="174" y="0"/>
                </a:cxn>
                <a:cxn ang="0">
                  <a:pos x="171" y="291"/>
                </a:cxn>
                <a:cxn ang="0">
                  <a:pos x="168" y="307"/>
                </a:cxn>
                <a:cxn ang="0">
                  <a:pos x="165" y="323"/>
                </a:cxn>
                <a:cxn ang="0">
                  <a:pos x="158" y="335"/>
                </a:cxn>
                <a:cxn ang="0">
                  <a:pos x="152" y="345"/>
                </a:cxn>
                <a:cxn ang="0">
                  <a:pos x="146" y="354"/>
                </a:cxn>
                <a:cxn ang="0">
                  <a:pos x="133" y="361"/>
                </a:cxn>
                <a:cxn ang="0">
                  <a:pos x="120" y="364"/>
                </a:cxn>
                <a:cxn ang="0">
                  <a:pos x="101" y="370"/>
                </a:cxn>
                <a:cxn ang="0">
                  <a:pos x="73" y="373"/>
                </a:cxn>
                <a:cxn ang="0">
                  <a:pos x="44" y="377"/>
                </a:cxn>
                <a:cxn ang="0">
                  <a:pos x="34" y="380"/>
                </a:cxn>
                <a:cxn ang="0">
                  <a:pos x="22" y="386"/>
                </a:cxn>
                <a:cxn ang="0">
                  <a:pos x="12" y="396"/>
                </a:cxn>
                <a:cxn ang="0">
                  <a:pos x="0" y="405"/>
                </a:cxn>
                <a:cxn ang="0">
                  <a:pos x="0" y="16"/>
                </a:cxn>
              </a:cxnLst>
              <a:rect l="0" t="0" r="r" b="b"/>
              <a:pathLst>
                <a:path w="174" h="405">
                  <a:moveTo>
                    <a:pt x="0" y="16"/>
                  </a:moveTo>
                  <a:lnTo>
                    <a:pt x="44" y="12"/>
                  </a:lnTo>
                  <a:lnTo>
                    <a:pt x="88" y="9"/>
                  </a:lnTo>
                  <a:lnTo>
                    <a:pt x="130" y="6"/>
                  </a:lnTo>
                  <a:lnTo>
                    <a:pt x="174" y="0"/>
                  </a:lnTo>
                  <a:lnTo>
                    <a:pt x="171" y="291"/>
                  </a:lnTo>
                  <a:lnTo>
                    <a:pt x="168" y="307"/>
                  </a:lnTo>
                  <a:lnTo>
                    <a:pt x="165" y="323"/>
                  </a:lnTo>
                  <a:lnTo>
                    <a:pt x="158" y="335"/>
                  </a:lnTo>
                  <a:lnTo>
                    <a:pt x="152" y="345"/>
                  </a:lnTo>
                  <a:lnTo>
                    <a:pt x="146" y="354"/>
                  </a:lnTo>
                  <a:lnTo>
                    <a:pt x="133" y="361"/>
                  </a:lnTo>
                  <a:lnTo>
                    <a:pt x="120" y="364"/>
                  </a:lnTo>
                  <a:lnTo>
                    <a:pt x="101" y="370"/>
                  </a:lnTo>
                  <a:lnTo>
                    <a:pt x="73" y="373"/>
                  </a:lnTo>
                  <a:lnTo>
                    <a:pt x="44" y="377"/>
                  </a:lnTo>
                  <a:lnTo>
                    <a:pt x="34" y="380"/>
                  </a:lnTo>
                  <a:lnTo>
                    <a:pt x="22" y="386"/>
                  </a:lnTo>
                  <a:lnTo>
                    <a:pt x="12" y="396"/>
                  </a:lnTo>
                  <a:lnTo>
                    <a:pt x="0" y="40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3" name="Freeform 133"/>
            <p:cNvSpPr>
              <a:spLocks/>
            </p:cNvSpPr>
            <p:nvPr userDrawn="1"/>
          </p:nvSpPr>
          <p:spPr bwMode="auto">
            <a:xfrm>
              <a:off x="5414" y="108"/>
              <a:ext cx="174" cy="4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4" y="12"/>
                </a:cxn>
                <a:cxn ang="0">
                  <a:pos x="88" y="9"/>
                </a:cxn>
                <a:cxn ang="0">
                  <a:pos x="130" y="6"/>
                </a:cxn>
                <a:cxn ang="0">
                  <a:pos x="174" y="0"/>
                </a:cxn>
                <a:cxn ang="0">
                  <a:pos x="171" y="291"/>
                </a:cxn>
                <a:cxn ang="0">
                  <a:pos x="168" y="307"/>
                </a:cxn>
                <a:cxn ang="0">
                  <a:pos x="165" y="323"/>
                </a:cxn>
                <a:cxn ang="0">
                  <a:pos x="158" y="335"/>
                </a:cxn>
                <a:cxn ang="0">
                  <a:pos x="152" y="345"/>
                </a:cxn>
                <a:cxn ang="0">
                  <a:pos x="146" y="354"/>
                </a:cxn>
                <a:cxn ang="0">
                  <a:pos x="133" y="361"/>
                </a:cxn>
                <a:cxn ang="0">
                  <a:pos x="120" y="364"/>
                </a:cxn>
                <a:cxn ang="0">
                  <a:pos x="101" y="370"/>
                </a:cxn>
                <a:cxn ang="0">
                  <a:pos x="73" y="373"/>
                </a:cxn>
                <a:cxn ang="0">
                  <a:pos x="44" y="377"/>
                </a:cxn>
                <a:cxn ang="0">
                  <a:pos x="34" y="380"/>
                </a:cxn>
                <a:cxn ang="0">
                  <a:pos x="22" y="386"/>
                </a:cxn>
                <a:cxn ang="0">
                  <a:pos x="12" y="396"/>
                </a:cxn>
                <a:cxn ang="0">
                  <a:pos x="0" y="405"/>
                </a:cxn>
                <a:cxn ang="0">
                  <a:pos x="0" y="16"/>
                </a:cxn>
              </a:cxnLst>
              <a:rect l="0" t="0" r="r" b="b"/>
              <a:pathLst>
                <a:path w="174" h="405">
                  <a:moveTo>
                    <a:pt x="0" y="16"/>
                  </a:moveTo>
                  <a:lnTo>
                    <a:pt x="44" y="12"/>
                  </a:lnTo>
                  <a:lnTo>
                    <a:pt x="88" y="9"/>
                  </a:lnTo>
                  <a:lnTo>
                    <a:pt x="130" y="6"/>
                  </a:lnTo>
                  <a:lnTo>
                    <a:pt x="174" y="0"/>
                  </a:lnTo>
                  <a:lnTo>
                    <a:pt x="171" y="291"/>
                  </a:lnTo>
                  <a:lnTo>
                    <a:pt x="168" y="307"/>
                  </a:lnTo>
                  <a:lnTo>
                    <a:pt x="165" y="323"/>
                  </a:lnTo>
                  <a:lnTo>
                    <a:pt x="158" y="335"/>
                  </a:lnTo>
                  <a:lnTo>
                    <a:pt x="152" y="345"/>
                  </a:lnTo>
                  <a:lnTo>
                    <a:pt x="146" y="354"/>
                  </a:lnTo>
                  <a:lnTo>
                    <a:pt x="133" y="361"/>
                  </a:lnTo>
                  <a:lnTo>
                    <a:pt x="120" y="364"/>
                  </a:lnTo>
                  <a:lnTo>
                    <a:pt x="101" y="370"/>
                  </a:lnTo>
                  <a:lnTo>
                    <a:pt x="73" y="373"/>
                  </a:lnTo>
                  <a:lnTo>
                    <a:pt x="44" y="377"/>
                  </a:lnTo>
                  <a:lnTo>
                    <a:pt x="34" y="380"/>
                  </a:lnTo>
                  <a:lnTo>
                    <a:pt x="22" y="386"/>
                  </a:lnTo>
                  <a:lnTo>
                    <a:pt x="12" y="396"/>
                  </a:lnTo>
                  <a:lnTo>
                    <a:pt x="0" y="405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4" name="Freeform 134"/>
            <p:cNvSpPr>
              <a:spLocks/>
            </p:cNvSpPr>
            <p:nvPr userDrawn="1"/>
          </p:nvSpPr>
          <p:spPr bwMode="auto">
            <a:xfrm>
              <a:off x="5356" y="200"/>
              <a:ext cx="29" cy="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29" y="0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20" y="15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29" h="15">
                  <a:moveTo>
                    <a:pt x="0" y="6"/>
                  </a:moveTo>
                  <a:lnTo>
                    <a:pt x="10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0" y="15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5" name="Freeform 135"/>
            <p:cNvSpPr>
              <a:spLocks/>
            </p:cNvSpPr>
            <p:nvPr userDrawn="1"/>
          </p:nvSpPr>
          <p:spPr bwMode="auto">
            <a:xfrm>
              <a:off x="5356" y="200"/>
              <a:ext cx="29" cy="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29" y="0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20" y="15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29" h="15">
                  <a:moveTo>
                    <a:pt x="0" y="6"/>
                  </a:moveTo>
                  <a:lnTo>
                    <a:pt x="10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0" y="15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6" name="Freeform 136"/>
            <p:cNvSpPr>
              <a:spLocks/>
            </p:cNvSpPr>
            <p:nvPr userDrawn="1"/>
          </p:nvSpPr>
          <p:spPr bwMode="auto">
            <a:xfrm>
              <a:off x="5299" y="241"/>
              <a:ext cx="51" cy="5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0" y="25"/>
                </a:cxn>
                <a:cxn ang="0">
                  <a:pos x="10" y="35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9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32" y="47"/>
                </a:cxn>
                <a:cxn ang="0">
                  <a:pos x="35" y="47"/>
                </a:cxn>
                <a:cxn ang="0">
                  <a:pos x="38" y="50"/>
                </a:cxn>
                <a:cxn ang="0">
                  <a:pos x="45" y="50"/>
                </a:cxn>
                <a:cxn ang="0">
                  <a:pos x="48" y="54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5" y="41"/>
                </a:cxn>
                <a:cxn ang="0">
                  <a:pos x="48" y="38"/>
                </a:cxn>
                <a:cxn ang="0">
                  <a:pos x="51" y="41"/>
                </a:cxn>
                <a:cxn ang="0">
                  <a:pos x="48" y="38"/>
                </a:cxn>
                <a:cxn ang="0">
                  <a:pos x="45" y="35"/>
                </a:cxn>
                <a:cxn ang="0">
                  <a:pos x="42" y="31"/>
                </a:cxn>
                <a:cxn ang="0">
                  <a:pos x="38" y="31"/>
                </a:cxn>
                <a:cxn ang="0">
                  <a:pos x="35" y="35"/>
                </a:cxn>
                <a:cxn ang="0">
                  <a:pos x="26" y="31"/>
                </a:cxn>
                <a:cxn ang="0">
                  <a:pos x="19" y="25"/>
                </a:cxn>
                <a:cxn ang="0">
                  <a:pos x="26" y="22"/>
                </a:cxn>
                <a:cxn ang="0">
                  <a:pos x="29" y="16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10" y="0"/>
                </a:cxn>
                <a:cxn ang="0">
                  <a:pos x="4" y="6"/>
                </a:cxn>
              </a:cxnLst>
              <a:rect l="0" t="0" r="r" b="b"/>
              <a:pathLst>
                <a:path w="51" h="54">
                  <a:moveTo>
                    <a:pt x="4" y="6"/>
                  </a:moveTo>
                  <a:lnTo>
                    <a:pt x="7" y="12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10" y="35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45" y="50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51" y="41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2" y="31"/>
                  </a:lnTo>
                  <a:lnTo>
                    <a:pt x="38" y="31"/>
                  </a:lnTo>
                  <a:lnTo>
                    <a:pt x="35" y="35"/>
                  </a:lnTo>
                  <a:lnTo>
                    <a:pt x="26" y="31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1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7" name="Freeform 137"/>
            <p:cNvSpPr>
              <a:spLocks/>
            </p:cNvSpPr>
            <p:nvPr userDrawn="1"/>
          </p:nvSpPr>
          <p:spPr bwMode="auto">
            <a:xfrm>
              <a:off x="5299" y="241"/>
              <a:ext cx="51" cy="5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0" y="25"/>
                </a:cxn>
                <a:cxn ang="0">
                  <a:pos x="10" y="35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9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32" y="47"/>
                </a:cxn>
                <a:cxn ang="0">
                  <a:pos x="35" y="47"/>
                </a:cxn>
                <a:cxn ang="0">
                  <a:pos x="38" y="50"/>
                </a:cxn>
                <a:cxn ang="0">
                  <a:pos x="45" y="50"/>
                </a:cxn>
                <a:cxn ang="0">
                  <a:pos x="48" y="54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5" y="41"/>
                </a:cxn>
                <a:cxn ang="0">
                  <a:pos x="48" y="38"/>
                </a:cxn>
                <a:cxn ang="0">
                  <a:pos x="51" y="41"/>
                </a:cxn>
                <a:cxn ang="0">
                  <a:pos x="48" y="38"/>
                </a:cxn>
                <a:cxn ang="0">
                  <a:pos x="45" y="35"/>
                </a:cxn>
                <a:cxn ang="0">
                  <a:pos x="42" y="31"/>
                </a:cxn>
                <a:cxn ang="0">
                  <a:pos x="38" y="31"/>
                </a:cxn>
                <a:cxn ang="0">
                  <a:pos x="35" y="35"/>
                </a:cxn>
                <a:cxn ang="0">
                  <a:pos x="26" y="31"/>
                </a:cxn>
                <a:cxn ang="0">
                  <a:pos x="19" y="25"/>
                </a:cxn>
                <a:cxn ang="0">
                  <a:pos x="26" y="22"/>
                </a:cxn>
                <a:cxn ang="0">
                  <a:pos x="29" y="16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10" y="0"/>
                </a:cxn>
                <a:cxn ang="0">
                  <a:pos x="4" y="6"/>
                </a:cxn>
              </a:cxnLst>
              <a:rect l="0" t="0" r="r" b="b"/>
              <a:pathLst>
                <a:path w="51" h="54">
                  <a:moveTo>
                    <a:pt x="4" y="6"/>
                  </a:moveTo>
                  <a:lnTo>
                    <a:pt x="7" y="12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10" y="35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45" y="50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51" y="41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2" y="31"/>
                  </a:lnTo>
                  <a:lnTo>
                    <a:pt x="38" y="31"/>
                  </a:lnTo>
                  <a:lnTo>
                    <a:pt x="35" y="35"/>
                  </a:lnTo>
                  <a:lnTo>
                    <a:pt x="26" y="31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10" y="0"/>
                  </a:lnTo>
                  <a:lnTo>
                    <a:pt x="4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8" name="Freeform 138"/>
            <p:cNvSpPr>
              <a:spLocks/>
            </p:cNvSpPr>
            <p:nvPr userDrawn="1"/>
          </p:nvSpPr>
          <p:spPr bwMode="auto">
            <a:xfrm>
              <a:off x="5249" y="187"/>
              <a:ext cx="165" cy="108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2" y="79"/>
                </a:cxn>
                <a:cxn ang="0">
                  <a:pos x="3" y="82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9" y="95"/>
                </a:cxn>
                <a:cxn ang="0">
                  <a:pos x="9" y="98"/>
                </a:cxn>
                <a:cxn ang="0">
                  <a:pos x="19" y="95"/>
                </a:cxn>
                <a:cxn ang="0">
                  <a:pos x="25" y="98"/>
                </a:cxn>
                <a:cxn ang="0">
                  <a:pos x="28" y="95"/>
                </a:cxn>
                <a:cxn ang="0">
                  <a:pos x="28" y="89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22" y="79"/>
                </a:cxn>
                <a:cxn ang="0">
                  <a:pos x="47" y="66"/>
                </a:cxn>
                <a:cxn ang="0">
                  <a:pos x="60" y="57"/>
                </a:cxn>
                <a:cxn ang="0">
                  <a:pos x="98" y="66"/>
                </a:cxn>
                <a:cxn ang="0">
                  <a:pos x="133" y="89"/>
                </a:cxn>
                <a:cxn ang="0">
                  <a:pos x="133" y="98"/>
                </a:cxn>
                <a:cxn ang="0">
                  <a:pos x="136" y="98"/>
                </a:cxn>
                <a:cxn ang="0">
                  <a:pos x="139" y="98"/>
                </a:cxn>
                <a:cxn ang="0">
                  <a:pos x="146" y="104"/>
                </a:cxn>
                <a:cxn ang="0">
                  <a:pos x="149" y="104"/>
                </a:cxn>
                <a:cxn ang="0">
                  <a:pos x="152" y="98"/>
                </a:cxn>
                <a:cxn ang="0">
                  <a:pos x="158" y="98"/>
                </a:cxn>
                <a:cxn ang="0">
                  <a:pos x="158" y="98"/>
                </a:cxn>
                <a:cxn ang="0">
                  <a:pos x="155" y="89"/>
                </a:cxn>
                <a:cxn ang="0">
                  <a:pos x="158" y="85"/>
                </a:cxn>
                <a:cxn ang="0">
                  <a:pos x="158" y="85"/>
                </a:cxn>
                <a:cxn ang="0">
                  <a:pos x="152" y="82"/>
                </a:cxn>
                <a:cxn ang="0">
                  <a:pos x="133" y="73"/>
                </a:cxn>
                <a:cxn ang="0">
                  <a:pos x="136" y="66"/>
                </a:cxn>
                <a:cxn ang="0">
                  <a:pos x="155" y="22"/>
                </a:cxn>
                <a:cxn ang="0">
                  <a:pos x="161" y="16"/>
                </a:cxn>
                <a:cxn ang="0">
                  <a:pos x="161" y="16"/>
                </a:cxn>
                <a:cxn ang="0">
                  <a:pos x="155" y="9"/>
                </a:cxn>
                <a:cxn ang="0">
                  <a:pos x="155" y="3"/>
                </a:cxn>
                <a:cxn ang="0">
                  <a:pos x="152" y="3"/>
                </a:cxn>
                <a:cxn ang="0">
                  <a:pos x="149" y="9"/>
                </a:cxn>
                <a:cxn ang="0">
                  <a:pos x="146" y="6"/>
                </a:cxn>
                <a:cxn ang="0">
                  <a:pos x="142" y="6"/>
                </a:cxn>
                <a:cxn ang="0">
                  <a:pos x="146" y="16"/>
                </a:cxn>
                <a:cxn ang="0">
                  <a:pos x="123" y="38"/>
                </a:cxn>
                <a:cxn ang="0">
                  <a:pos x="92" y="35"/>
                </a:cxn>
                <a:cxn ang="0">
                  <a:pos x="60" y="35"/>
                </a:cxn>
                <a:cxn ang="0">
                  <a:pos x="41" y="41"/>
                </a:cxn>
              </a:cxnLst>
              <a:rect l="0" t="0" r="r" b="b"/>
              <a:pathLst>
                <a:path w="165" h="108">
                  <a:moveTo>
                    <a:pt x="34" y="51"/>
                  </a:moveTo>
                  <a:lnTo>
                    <a:pt x="25" y="60"/>
                  </a:lnTo>
                  <a:lnTo>
                    <a:pt x="15" y="63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9" y="89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5" y="98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8"/>
                  </a:lnTo>
                  <a:lnTo>
                    <a:pt x="28" y="101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1" y="85"/>
                  </a:lnTo>
                  <a:lnTo>
                    <a:pt x="28" y="79"/>
                  </a:lnTo>
                  <a:lnTo>
                    <a:pt x="22" y="79"/>
                  </a:lnTo>
                  <a:lnTo>
                    <a:pt x="34" y="70"/>
                  </a:lnTo>
                  <a:lnTo>
                    <a:pt x="47" y="66"/>
                  </a:lnTo>
                  <a:lnTo>
                    <a:pt x="54" y="63"/>
                  </a:lnTo>
                  <a:lnTo>
                    <a:pt x="60" y="57"/>
                  </a:lnTo>
                  <a:lnTo>
                    <a:pt x="79" y="63"/>
                  </a:lnTo>
                  <a:lnTo>
                    <a:pt x="98" y="66"/>
                  </a:lnTo>
                  <a:lnTo>
                    <a:pt x="114" y="79"/>
                  </a:lnTo>
                  <a:lnTo>
                    <a:pt x="133" y="89"/>
                  </a:lnTo>
                  <a:lnTo>
                    <a:pt x="133" y="92"/>
                  </a:lnTo>
                  <a:lnTo>
                    <a:pt x="133" y="98"/>
                  </a:lnTo>
                  <a:lnTo>
                    <a:pt x="133" y="101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9" y="98"/>
                  </a:lnTo>
                  <a:lnTo>
                    <a:pt x="142" y="101"/>
                  </a:lnTo>
                  <a:lnTo>
                    <a:pt x="146" y="104"/>
                  </a:lnTo>
                  <a:lnTo>
                    <a:pt x="149" y="108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5" y="98"/>
                  </a:lnTo>
                  <a:lnTo>
                    <a:pt x="158" y="98"/>
                  </a:lnTo>
                  <a:lnTo>
                    <a:pt x="158" y="101"/>
                  </a:lnTo>
                  <a:lnTo>
                    <a:pt x="158" y="98"/>
                  </a:lnTo>
                  <a:lnTo>
                    <a:pt x="158" y="95"/>
                  </a:lnTo>
                  <a:lnTo>
                    <a:pt x="155" y="89"/>
                  </a:lnTo>
                  <a:lnTo>
                    <a:pt x="158" y="89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2" y="82"/>
                  </a:lnTo>
                  <a:lnTo>
                    <a:pt x="149" y="85"/>
                  </a:lnTo>
                  <a:lnTo>
                    <a:pt x="133" y="73"/>
                  </a:lnTo>
                  <a:lnTo>
                    <a:pt x="123" y="60"/>
                  </a:lnTo>
                  <a:lnTo>
                    <a:pt x="136" y="66"/>
                  </a:lnTo>
                  <a:lnTo>
                    <a:pt x="142" y="44"/>
                  </a:lnTo>
                  <a:lnTo>
                    <a:pt x="155" y="22"/>
                  </a:lnTo>
                  <a:lnTo>
                    <a:pt x="158" y="19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1" y="16"/>
                  </a:lnTo>
                  <a:lnTo>
                    <a:pt x="158" y="13"/>
                  </a:lnTo>
                  <a:lnTo>
                    <a:pt x="155" y="9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52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2" y="6"/>
                  </a:lnTo>
                  <a:lnTo>
                    <a:pt x="142" y="13"/>
                  </a:lnTo>
                  <a:lnTo>
                    <a:pt x="146" y="16"/>
                  </a:lnTo>
                  <a:lnTo>
                    <a:pt x="136" y="32"/>
                  </a:lnTo>
                  <a:lnTo>
                    <a:pt x="123" y="38"/>
                  </a:lnTo>
                  <a:lnTo>
                    <a:pt x="111" y="38"/>
                  </a:lnTo>
                  <a:lnTo>
                    <a:pt x="92" y="35"/>
                  </a:lnTo>
                  <a:lnTo>
                    <a:pt x="73" y="32"/>
                  </a:lnTo>
                  <a:lnTo>
                    <a:pt x="60" y="35"/>
                  </a:lnTo>
                  <a:lnTo>
                    <a:pt x="50" y="35"/>
                  </a:lnTo>
                  <a:lnTo>
                    <a:pt x="41" y="41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99" name="Freeform 139"/>
            <p:cNvSpPr>
              <a:spLocks/>
            </p:cNvSpPr>
            <p:nvPr userDrawn="1"/>
          </p:nvSpPr>
          <p:spPr bwMode="auto">
            <a:xfrm>
              <a:off x="5249" y="187"/>
              <a:ext cx="165" cy="108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2" y="79"/>
                </a:cxn>
                <a:cxn ang="0">
                  <a:pos x="3" y="82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9" y="95"/>
                </a:cxn>
                <a:cxn ang="0">
                  <a:pos x="9" y="98"/>
                </a:cxn>
                <a:cxn ang="0">
                  <a:pos x="19" y="95"/>
                </a:cxn>
                <a:cxn ang="0">
                  <a:pos x="25" y="98"/>
                </a:cxn>
                <a:cxn ang="0">
                  <a:pos x="28" y="95"/>
                </a:cxn>
                <a:cxn ang="0">
                  <a:pos x="28" y="89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22" y="79"/>
                </a:cxn>
                <a:cxn ang="0">
                  <a:pos x="47" y="66"/>
                </a:cxn>
                <a:cxn ang="0">
                  <a:pos x="60" y="57"/>
                </a:cxn>
                <a:cxn ang="0">
                  <a:pos x="98" y="66"/>
                </a:cxn>
                <a:cxn ang="0">
                  <a:pos x="133" y="89"/>
                </a:cxn>
                <a:cxn ang="0">
                  <a:pos x="133" y="98"/>
                </a:cxn>
                <a:cxn ang="0">
                  <a:pos x="136" y="98"/>
                </a:cxn>
                <a:cxn ang="0">
                  <a:pos x="139" y="98"/>
                </a:cxn>
                <a:cxn ang="0">
                  <a:pos x="146" y="104"/>
                </a:cxn>
                <a:cxn ang="0">
                  <a:pos x="149" y="104"/>
                </a:cxn>
                <a:cxn ang="0">
                  <a:pos x="152" y="98"/>
                </a:cxn>
                <a:cxn ang="0">
                  <a:pos x="158" y="98"/>
                </a:cxn>
                <a:cxn ang="0">
                  <a:pos x="158" y="98"/>
                </a:cxn>
                <a:cxn ang="0">
                  <a:pos x="155" y="89"/>
                </a:cxn>
                <a:cxn ang="0">
                  <a:pos x="158" y="85"/>
                </a:cxn>
                <a:cxn ang="0">
                  <a:pos x="158" y="85"/>
                </a:cxn>
                <a:cxn ang="0">
                  <a:pos x="152" y="82"/>
                </a:cxn>
                <a:cxn ang="0">
                  <a:pos x="133" y="73"/>
                </a:cxn>
                <a:cxn ang="0">
                  <a:pos x="136" y="66"/>
                </a:cxn>
                <a:cxn ang="0">
                  <a:pos x="155" y="22"/>
                </a:cxn>
                <a:cxn ang="0">
                  <a:pos x="161" y="16"/>
                </a:cxn>
                <a:cxn ang="0">
                  <a:pos x="161" y="16"/>
                </a:cxn>
                <a:cxn ang="0">
                  <a:pos x="155" y="9"/>
                </a:cxn>
                <a:cxn ang="0">
                  <a:pos x="155" y="3"/>
                </a:cxn>
                <a:cxn ang="0">
                  <a:pos x="152" y="3"/>
                </a:cxn>
                <a:cxn ang="0">
                  <a:pos x="149" y="9"/>
                </a:cxn>
                <a:cxn ang="0">
                  <a:pos x="146" y="6"/>
                </a:cxn>
                <a:cxn ang="0">
                  <a:pos x="142" y="6"/>
                </a:cxn>
                <a:cxn ang="0">
                  <a:pos x="146" y="16"/>
                </a:cxn>
                <a:cxn ang="0">
                  <a:pos x="123" y="38"/>
                </a:cxn>
                <a:cxn ang="0">
                  <a:pos x="92" y="35"/>
                </a:cxn>
                <a:cxn ang="0">
                  <a:pos x="60" y="35"/>
                </a:cxn>
                <a:cxn ang="0">
                  <a:pos x="41" y="41"/>
                </a:cxn>
              </a:cxnLst>
              <a:rect l="0" t="0" r="r" b="b"/>
              <a:pathLst>
                <a:path w="165" h="108">
                  <a:moveTo>
                    <a:pt x="34" y="51"/>
                  </a:moveTo>
                  <a:lnTo>
                    <a:pt x="25" y="60"/>
                  </a:lnTo>
                  <a:lnTo>
                    <a:pt x="15" y="63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9" y="89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5" y="98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8"/>
                  </a:lnTo>
                  <a:lnTo>
                    <a:pt x="28" y="101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1" y="85"/>
                  </a:lnTo>
                  <a:lnTo>
                    <a:pt x="28" y="79"/>
                  </a:lnTo>
                  <a:lnTo>
                    <a:pt x="22" y="79"/>
                  </a:lnTo>
                  <a:lnTo>
                    <a:pt x="34" y="70"/>
                  </a:lnTo>
                  <a:lnTo>
                    <a:pt x="47" y="66"/>
                  </a:lnTo>
                  <a:lnTo>
                    <a:pt x="54" y="63"/>
                  </a:lnTo>
                  <a:lnTo>
                    <a:pt x="60" y="57"/>
                  </a:lnTo>
                  <a:lnTo>
                    <a:pt x="79" y="63"/>
                  </a:lnTo>
                  <a:lnTo>
                    <a:pt x="98" y="66"/>
                  </a:lnTo>
                  <a:lnTo>
                    <a:pt x="114" y="79"/>
                  </a:lnTo>
                  <a:lnTo>
                    <a:pt x="133" y="89"/>
                  </a:lnTo>
                  <a:lnTo>
                    <a:pt x="133" y="92"/>
                  </a:lnTo>
                  <a:lnTo>
                    <a:pt x="133" y="98"/>
                  </a:lnTo>
                  <a:lnTo>
                    <a:pt x="133" y="101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9" y="98"/>
                  </a:lnTo>
                  <a:lnTo>
                    <a:pt x="142" y="101"/>
                  </a:lnTo>
                  <a:lnTo>
                    <a:pt x="146" y="104"/>
                  </a:lnTo>
                  <a:lnTo>
                    <a:pt x="149" y="108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5" y="98"/>
                  </a:lnTo>
                  <a:lnTo>
                    <a:pt x="158" y="98"/>
                  </a:lnTo>
                  <a:lnTo>
                    <a:pt x="158" y="101"/>
                  </a:lnTo>
                  <a:lnTo>
                    <a:pt x="158" y="98"/>
                  </a:lnTo>
                  <a:lnTo>
                    <a:pt x="158" y="95"/>
                  </a:lnTo>
                  <a:lnTo>
                    <a:pt x="155" y="89"/>
                  </a:lnTo>
                  <a:lnTo>
                    <a:pt x="158" y="89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2" y="82"/>
                  </a:lnTo>
                  <a:lnTo>
                    <a:pt x="149" y="85"/>
                  </a:lnTo>
                  <a:lnTo>
                    <a:pt x="133" y="73"/>
                  </a:lnTo>
                  <a:lnTo>
                    <a:pt x="123" y="60"/>
                  </a:lnTo>
                  <a:lnTo>
                    <a:pt x="136" y="66"/>
                  </a:lnTo>
                  <a:lnTo>
                    <a:pt x="142" y="44"/>
                  </a:lnTo>
                  <a:lnTo>
                    <a:pt x="155" y="22"/>
                  </a:lnTo>
                  <a:lnTo>
                    <a:pt x="158" y="19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1" y="16"/>
                  </a:lnTo>
                  <a:lnTo>
                    <a:pt x="158" y="13"/>
                  </a:lnTo>
                  <a:lnTo>
                    <a:pt x="155" y="9"/>
                  </a:lnTo>
                  <a:lnTo>
                    <a:pt x="158" y="6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52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2" y="6"/>
                  </a:lnTo>
                  <a:lnTo>
                    <a:pt x="142" y="13"/>
                  </a:lnTo>
                  <a:lnTo>
                    <a:pt x="146" y="16"/>
                  </a:lnTo>
                  <a:lnTo>
                    <a:pt x="136" y="32"/>
                  </a:lnTo>
                  <a:lnTo>
                    <a:pt x="123" y="38"/>
                  </a:lnTo>
                  <a:lnTo>
                    <a:pt x="111" y="38"/>
                  </a:lnTo>
                  <a:lnTo>
                    <a:pt x="92" y="35"/>
                  </a:lnTo>
                  <a:lnTo>
                    <a:pt x="73" y="32"/>
                  </a:lnTo>
                  <a:lnTo>
                    <a:pt x="60" y="35"/>
                  </a:lnTo>
                  <a:lnTo>
                    <a:pt x="50" y="35"/>
                  </a:lnTo>
                  <a:lnTo>
                    <a:pt x="41" y="41"/>
                  </a:lnTo>
                  <a:lnTo>
                    <a:pt x="34" y="51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0" name="Freeform 140"/>
            <p:cNvSpPr>
              <a:spLocks/>
            </p:cNvSpPr>
            <p:nvPr userDrawn="1"/>
          </p:nvSpPr>
          <p:spPr bwMode="auto">
            <a:xfrm>
              <a:off x="5360" y="203"/>
              <a:ext cx="12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9" y="19"/>
                </a:cxn>
              </a:cxnLst>
              <a:rect l="0" t="0" r="r" b="b"/>
              <a:pathLst>
                <a:path w="12" h="19">
                  <a:moveTo>
                    <a:pt x="9" y="19"/>
                  </a:moveTo>
                  <a:lnTo>
                    <a:pt x="9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1" name="Freeform 141"/>
            <p:cNvSpPr>
              <a:spLocks/>
            </p:cNvSpPr>
            <p:nvPr userDrawn="1"/>
          </p:nvSpPr>
          <p:spPr bwMode="auto">
            <a:xfrm>
              <a:off x="5366" y="212"/>
              <a:ext cx="19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9" h="3">
                  <a:moveTo>
                    <a:pt x="3" y="3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2" name="Freeform 142"/>
            <p:cNvSpPr>
              <a:spLocks/>
            </p:cNvSpPr>
            <p:nvPr userDrawn="1"/>
          </p:nvSpPr>
          <p:spPr bwMode="auto">
            <a:xfrm>
              <a:off x="5258" y="143"/>
              <a:ext cx="127" cy="98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2" y="15"/>
                </a:cxn>
                <a:cxn ang="0">
                  <a:pos x="48" y="19"/>
                </a:cxn>
                <a:cxn ang="0">
                  <a:pos x="67" y="22"/>
                </a:cxn>
                <a:cxn ang="0">
                  <a:pos x="73" y="28"/>
                </a:cxn>
                <a:cxn ang="0">
                  <a:pos x="70" y="38"/>
                </a:cxn>
                <a:cxn ang="0">
                  <a:pos x="60" y="47"/>
                </a:cxn>
                <a:cxn ang="0">
                  <a:pos x="57" y="41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1" y="44"/>
                </a:cxn>
                <a:cxn ang="0">
                  <a:pos x="38" y="41"/>
                </a:cxn>
                <a:cxn ang="0">
                  <a:pos x="35" y="28"/>
                </a:cxn>
                <a:cxn ang="0">
                  <a:pos x="29" y="25"/>
                </a:cxn>
                <a:cxn ang="0">
                  <a:pos x="25" y="38"/>
                </a:cxn>
                <a:cxn ang="0">
                  <a:pos x="19" y="41"/>
                </a:cxn>
                <a:cxn ang="0">
                  <a:pos x="6" y="50"/>
                </a:cxn>
                <a:cxn ang="0">
                  <a:pos x="0" y="63"/>
                </a:cxn>
                <a:cxn ang="0">
                  <a:pos x="3" y="7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10" y="91"/>
                </a:cxn>
                <a:cxn ang="0">
                  <a:pos x="13" y="85"/>
                </a:cxn>
                <a:cxn ang="0">
                  <a:pos x="32" y="82"/>
                </a:cxn>
                <a:cxn ang="0">
                  <a:pos x="73" y="79"/>
                </a:cxn>
                <a:cxn ang="0">
                  <a:pos x="79" y="76"/>
                </a:cxn>
                <a:cxn ang="0">
                  <a:pos x="19" y="69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25" y="53"/>
                </a:cxn>
                <a:cxn ang="0">
                  <a:pos x="54" y="57"/>
                </a:cxn>
                <a:cxn ang="0">
                  <a:pos x="73" y="50"/>
                </a:cxn>
                <a:cxn ang="0">
                  <a:pos x="79" y="38"/>
                </a:cxn>
                <a:cxn ang="0">
                  <a:pos x="86" y="22"/>
                </a:cxn>
                <a:cxn ang="0">
                  <a:pos x="98" y="19"/>
                </a:cxn>
                <a:cxn ang="0">
                  <a:pos x="114" y="19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98" y="6"/>
                </a:cxn>
                <a:cxn ang="0">
                  <a:pos x="83" y="6"/>
                </a:cxn>
                <a:cxn ang="0">
                  <a:pos x="70" y="6"/>
                </a:cxn>
                <a:cxn ang="0">
                  <a:pos x="57" y="6"/>
                </a:cxn>
                <a:cxn ang="0">
                  <a:pos x="45" y="6"/>
                </a:cxn>
                <a:cxn ang="0">
                  <a:pos x="35" y="3"/>
                </a:cxn>
              </a:cxnLst>
              <a:rect l="0" t="0" r="r" b="b"/>
              <a:pathLst>
                <a:path w="127" h="98">
                  <a:moveTo>
                    <a:pt x="32" y="0"/>
                  </a:moveTo>
                  <a:lnTo>
                    <a:pt x="29" y="6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60" y="19"/>
                  </a:lnTo>
                  <a:lnTo>
                    <a:pt x="67" y="22"/>
                  </a:lnTo>
                  <a:lnTo>
                    <a:pt x="70" y="25"/>
                  </a:lnTo>
                  <a:lnTo>
                    <a:pt x="73" y="28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67" y="44"/>
                  </a:lnTo>
                  <a:lnTo>
                    <a:pt x="60" y="47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4" y="31"/>
                  </a:lnTo>
                  <a:lnTo>
                    <a:pt x="51" y="28"/>
                  </a:lnTo>
                  <a:lnTo>
                    <a:pt x="51" y="34"/>
                  </a:lnTo>
                  <a:lnTo>
                    <a:pt x="48" y="41"/>
                  </a:lnTo>
                  <a:lnTo>
                    <a:pt x="41" y="44"/>
                  </a:lnTo>
                  <a:lnTo>
                    <a:pt x="32" y="44"/>
                  </a:lnTo>
                  <a:lnTo>
                    <a:pt x="38" y="41"/>
                  </a:lnTo>
                  <a:lnTo>
                    <a:pt x="35" y="34"/>
                  </a:lnTo>
                  <a:lnTo>
                    <a:pt x="35" y="28"/>
                  </a:lnTo>
                  <a:lnTo>
                    <a:pt x="38" y="22"/>
                  </a:lnTo>
                  <a:lnTo>
                    <a:pt x="2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3" y="44"/>
                  </a:lnTo>
                  <a:lnTo>
                    <a:pt x="6" y="5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10" y="76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3" y="91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3" y="85"/>
                  </a:lnTo>
                  <a:lnTo>
                    <a:pt x="19" y="85"/>
                  </a:lnTo>
                  <a:lnTo>
                    <a:pt x="32" y="82"/>
                  </a:lnTo>
                  <a:lnTo>
                    <a:pt x="48" y="79"/>
                  </a:lnTo>
                  <a:lnTo>
                    <a:pt x="73" y="79"/>
                  </a:lnTo>
                  <a:lnTo>
                    <a:pt x="79" y="82"/>
                  </a:lnTo>
                  <a:lnTo>
                    <a:pt x="79" y="76"/>
                  </a:lnTo>
                  <a:lnTo>
                    <a:pt x="29" y="72"/>
                  </a:lnTo>
                  <a:lnTo>
                    <a:pt x="19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25" y="53"/>
                  </a:lnTo>
                  <a:lnTo>
                    <a:pt x="35" y="53"/>
                  </a:lnTo>
                  <a:lnTo>
                    <a:pt x="54" y="57"/>
                  </a:lnTo>
                  <a:lnTo>
                    <a:pt x="67" y="53"/>
                  </a:lnTo>
                  <a:lnTo>
                    <a:pt x="73" y="50"/>
                  </a:lnTo>
                  <a:lnTo>
                    <a:pt x="76" y="44"/>
                  </a:lnTo>
                  <a:lnTo>
                    <a:pt x="79" y="38"/>
                  </a:lnTo>
                  <a:lnTo>
                    <a:pt x="79" y="28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21" y="19"/>
                  </a:lnTo>
                  <a:lnTo>
                    <a:pt x="124" y="12"/>
                  </a:lnTo>
                  <a:lnTo>
                    <a:pt x="127" y="6"/>
                  </a:lnTo>
                  <a:lnTo>
                    <a:pt x="118" y="9"/>
                  </a:lnTo>
                  <a:lnTo>
                    <a:pt x="108" y="6"/>
                  </a:lnTo>
                  <a:lnTo>
                    <a:pt x="98" y="6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3" name="Freeform 143"/>
            <p:cNvSpPr>
              <a:spLocks/>
            </p:cNvSpPr>
            <p:nvPr userDrawn="1"/>
          </p:nvSpPr>
          <p:spPr bwMode="auto">
            <a:xfrm>
              <a:off x="5258" y="143"/>
              <a:ext cx="127" cy="98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2" y="15"/>
                </a:cxn>
                <a:cxn ang="0">
                  <a:pos x="48" y="19"/>
                </a:cxn>
                <a:cxn ang="0">
                  <a:pos x="67" y="22"/>
                </a:cxn>
                <a:cxn ang="0">
                  <a:pos x="73" y="28"/>
                </a:cxn>
                <a:cxn ang="0">
                  <a:pos x="70" y="38"/>
                </a:cxn>
                <a:cxn ang="0">
                  <a:pos x="60" y="47"/>
                </a:cxn>
                <a:cxn ang="0">
                  <a:pos x="57" y="41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1" y="44"/>
                </a:cxn>
                <a:cxn ang="0">
                  <a:pos x="38" y="41"/>
                </a:cxn>
                <a:cxn ang="0">
                  <a:pos x="35" y="28"/>
                </a:cxn>
                <a:cxn ang="0">
                  <a:pos x="29" y="25"/>
                </a:cxn>
                <a:cxn ang="0">
                  <a:pos x="25" y="38"/>
                </a:cxn>
                <a:cxn ang="0">
                  <a:pos x="19" y="41"/>
                </a:cxn>
                <a:cxn ang="0">
                  <a:pos x="6" y="50"/>
                </a:cxn>
                <a:cxn ang="0">
                  <a:pos x="0" y="63"/>
                </a:cxn>
                <a:cxn ang="0">
                  <a:pos x="3" y="7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10" y="91"/>
                </a:cxn>
                <a:cxn ang="0">
                  <a:pos x="13" y="85"/>
                </a:cxn>
                <a:cxn ang="0">
                  <a:pos x="32" y="82"/>
                </a:cxn>
                <a:cxn ang="0">
                  <a:pos x="73" y="79"/>
                </a:cxn>
                <a:cxn ang="0">
                  <a:pos x="79" y="76"/>
                </a:cxn>
                <a:cxn ang="0">
                  <a:pos x="19" y="69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25" y="53"/>
                </a:cxn>
                <a:cxn ang="0">
                  <a:pos x="54" y="57"/>
                </a:cxn>
                <a:cxn ang="0">
                  <a:pos x="73" y="50"/>
                </a:cxn>
                <a:cxn ang="0">
                  <a:pos x="79" y="38"/>
                </a:cxn>
                <a:cxn ang="0">
                  <a:pos x="86" y="22"/>
                </a:cxn>
                <a:cxn ang="0">
                  <a:pos x="98" y="19"/>
                </a:cxn>
                <a:cxn ang="0">
                  <a:pos x="114" y="19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98" y="6"/>
                </a:cxn>
                <a:cxn ang="0">
                  <a:pos x="83" y="6"/>
                </a:cxn>
                <a:cxn ang="0">
                  <a:pos x="70" y="6"/>
                </a:cxn>
                <a:cxn ang="0">
                  <a:pos x="57" y="6"/>
                </a:cxn>
                <a:cxn ang="0">
                  <a:pos x="45" y="6"/>
                </a:cxn>
                <a:cxn ang="0">
                  <a:pos x="35" y="3"/>
                </a:cxn>
              </a:cxnLst>
              <a:rect l="0" t="0" r="r" b="b"/>
              <a:pathLst>
                <a:path w="127" h="98">
                  <a:moveTo>
                    <a:pt x="32" y="0"/>
                  </a:moveTo>
                  <a:lnTo>
                    <a:pt x="29" y="6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60" y="19"/>
                  </a:lnTo>
                  <a:lnTo>
                    <a:pt x="67" y="22"/>
                  </a:lnTo>
                  <a:lnTo>
                    <a:pt x="70" y="25"/>
                  </a:lnTo>
                  <a:lnTo>
                    <a:pt x="73" y="28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67" y="44"/>
                  </a:lnTo>
                  <a:lnTo>
                    <a:pt x="60" y="47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4" y="31"/>
                  </a:lnTo>
                  <a:lnTo>
                    <a:pt x="51" y="28"/>
                  </a:lnTo>
                  <a:lnTo>
                    <a:pt x="51" y="34"/>
                  </a:lnTo>
                  <a:lnTo>
                    <a:pt x="48" y="41"/>
                  </a:lnTo>
                  <a:lnTo>
                    <a:pt x="41" y="44"/>
                  </a:lnTo>
                  <a:lnTo>
                    <a:pt x="32" y="44"/>
                  </a:lnTo>
                  <a:lnTo>
                    <a:pt x="38" y="41"/>
                  </a:lnTo>
                  <a:lnTo>
                    <a:pt x="35" y="34"/>
                  </a:lnTo>
                  <a:lnTo>
                    <a:pt x="35" y="28"/>
                  </a:lnTo>
                  <a:lnTo>
                    <a:pt x="38" y="22"/>
                  </a:lnTo>
                  <a:lnTo>
                    <a:pt x="2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3" y="44"/>
                  </a:lnTo>
                  <a:lnTo>
                    <a:pt x="6" y="5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10" y="76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3" y="91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3" y="85"/>
                  </a:lnTo>
                  <a:lnTo>
                    <a:pt x="19" y="85"/>
                  </a:lnTo>
                  <a:lnTo>
                    <a:pt x="32" y="82"/>
                  </a:lnTo>
                  <a:lnTo>
                    <a:pt x="48" y="79"/>
                  </a:lnTo>
                  <a:lnTo>
                    <a:pt x="73" y="79"/>
                  </a:lnTo>
                  <a:lnTo>
                    <a:pt x="79" y="82"/>
                  </a:lnTo>
                  <a:lnTo>
                    <a:pt x="79" y="76"/>
                  </a:lnTo>
                  <a:lnTo>
                    <a:pt x="29" y="72"/>
                  </a:lnTo>
                  <a:lnTo>
                    <a:pt x="19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25" y="53"/>
                  </a:lnTo>
                  <a:lnTo>
                    <a:pt x="35" y="53"/>
                  </a:lnTo>
                  <a:lnTo>
                    <a:pt x="54" y="57"/>
                  </a:lnTo>
                  <a:lnTo>
                    <a:pt x="67" y="53"/>
                  </a:lnTo>
                  <a:lnTo>
                    <a:pt x="73" y="50"/>
                  </a:lnTo>
                  <a:lnTo>
                    <a:pt x="76" y="44"/>
                  </a:lnTo>
                  <a:lnTo>
                    <a:pt x="79" y="38"/>
                  </a:lnTo>
                  <a:lnTo>
                    <a:pt x="79" y="28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21" y="19"/>
                  </a:lnTo>
                  <a:lnTo>
                    <a:pt x="124" y="12"/>
                  </a:lnTo>
                  <a:lnTo>
                    <a:pt x="127" y="6"/>
                  </a:lnTo>
                  <a:lnTo>
                    <a:pt x="118" y="9"/>
                  </a:lnTo>
                  <a:lnTo>
                    <a:pt x="108" y="6"/>
                  </a:lnTo>
                  <a:lnTo>
                    <a:pt x="98" y="6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2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4" name="Freeform 144"/>
            <p:cNvSpPr>
              <a:spLocks/>
            </p:cNvSpPr>
            <p:nvPr userDrawn="1"/>
          </p:nvSpPr>
          <p:spPr bwMode="auto">
            <a:xfrm>
              <a:off x="5328" y="184"/>
              <a:ext cx="54" cy="6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3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8" y="9"/>
                </a:cxn>
                <a:cxn ang="0">
                  <a:pos x="54" y="9"/>
                </a:cxn>
                <a:cxn ang="0">
                  <a:pos x="54" y="16"/>
                </a:cxn>
                <a:cxn ang="0">
                  <a:pos x="51" y="19"/>
                </a:cxn>
                <a:cxn ang="0">
                  <a:pos x="51" y="19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5" y="22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2" y="28"/>
                </a:cxn>
                <a:cxn ang="0">
                  <a:pos x="35" y="31"/>
                </a:cxn>
                <a:cxn ang="0">
                  <a:pos x="41" y="35"/>
                </a:cxn>
                <a:cxn ang="0">
                  <a:pos x="48" y="31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51" y="44"/>
                </a:cxn>
                <a:cxn ang="0">
                  <a:pos x="54" y="47"/>
                </a:cxn>
                <a:cxn ang="0">
                  <a:pos x="54" y="54"/>
                </a:cxn>
                <a:cxn ang="0">
                  <a:pos x="48" y="50"/>
                </a:cxn>
                <a:cxn ang="0">
                  <a:pos x="48" y="57"/>
                </a:cxn>
                <a:cxn ang="0">
                  <a:pos x="48" y="66"/>
                </a:cxn>
                <a:cxn ang="0">
                  <a:pos x="41" y="57"/>
                </a:cxn>
                <a:cxn ang="0">
                  <a:pos x="35" y="63"/>
                </a:cxn>
                <a:cxn ang="0">
                  <a:pos x="28" y="69"/>
                </a:cxn>
                <a:cxn ang="0">
                  <a:pos x="28" y="57"/>
                </a:cxn>
                <a:cxn ang="0">
                  <a:pos x="25" y="63"/>
                </a:cxn>
                <a:cxn ang="0">
                  <a:pos x="19" y="66"/>
                </a:cxn>
                <a:cxn ang="0">
                  <a:pos x="22" y="50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54" h="69">
                  <a:moveTo>
                    <a:pt x="16" y="0"/>
                  </a:moveTo>
                  <a:lnTo>
                    <a:pt x="25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54" y="16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5" y="31"/>
                  </a:lnTo>
                  <a:lnTo>
                    <a:pt x="41" y="35"/>
                  </a:lnTo>
                  <a:lnTo>
                    <a:pt x="48" y="31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4" y="47"/>
                  </a:lnTo>
                  <a:lnTo>
                    <a:pt x="54" y="54"/>
                  </a:lnTo>
                  <a:lnTo>
                    <a:pt x="48" y="50"/>
                  </a:lnTo>
                  <a:lnTo>
                    <a:pt x="48" y="57"/>
                  </a:lnTo>
                  <a:lnTo>
                    <a:pt x="48" y="66"/>
                  </a:lnTo>
                  <a:lnTo>
                    <a:pt x="41" y="57"/>
                  </a:lnTo>
                  <a:lnTo>
                    <a:pt x="35" y="63"/>
                  </a:lnTo>
                  <a:lnTo>
                    <a:pt x="28" y="69"/>
                  </a:lnTo>
                  <a:lnTo>
                    <a:pt x="28" y="57"/>
                  </a:lnTo>
                  <a:lnTo>
                    <a:pt x="25" y="63"/>
                  </a:lnTo>
                  <a:lnTo>
                    <a:pt x="19" y="66"/>
                  </a:lnTo>
                  <a:lnTo>
                    <a:pt x="22" y="50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5" name="Freeform 145"/>
            <p:cNvSpPr>
              <a:spLocks/>
            </p:cNvSpPr>
            <p:nvPr userDrawn="1"/>
          </p:nvSpPr>
          <p:spPr bwMode="auto">
            <a:xfrm>
              <a:off x="5328" y="184"/>
              <a:ext cx="54" cy="6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3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8" y="9"/>
                </a:cxn>
                <a:cxn ang="0">
                  <a:pos x="54" y="9"/>
                </a:cxn>
                <a:cxn ang="0">
                  <a:pos x="54" y="16"/>
                </a:cxn>
                <a:cxn ang="0">
                  <a:pos x="51" y="19"/>
                </a:cxn>
                <a:cxn ang="0">
                  <a:pos x="51" y="19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5" y="22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2" y="28"/>
                </a:cxn>
                <a:cxn ang="0">
                  <a:pos x="35" y="31"/>
                </a:cxn>
                <a:cxn ang="0">
                  <a:pos x="41" y="35"/>
                </a:cxn>
                <a:cxn ang="0">
                  <a:pos x="48" y="31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51" y="44"/>
                </a:cxn>
                <a:cxn ang="0">
                  <a:pos x="54" y="47"/>
                </a:cxn>
                <a:cxn ang="0">
                  <a:pos x="54" y="54"/>
                </a:cxn>
                <a:cxn ang="0">
                  <a:pos x="48" y="50"/>
                </a:cxn>
                <a:cxn ang="0">
                  <a:pos x="48" y="57"/>
                </a:cxn>
                <a:cxn ang="0">
                  <a:pos x="48" y="66"/>
                </a:cxn>
                <a:cxn ang="0">
                  <a:pos x="41" y="57"/>
                </a:cxn>
                <a:cxn ang="0">
                  <a:pos x="35" y="63"/>
                </a:cxn>
                <a:cxn ang="0">
                  <a:pos x="28" y="69"/>
                </a:cxn>
                <a:cxn ang="0">
                  <a:pos x="28" y="57"/>
                </a:cxn>
                <a:cxn ang="0">
                  <a:pos x="25" y="63"/>
                </a:cxn>
                <a:cxn ang="0">
                  <a:pos x="19" y="66"/>
                </a:cxn>
                <a:cxn ang="0">
                  <a:pos x="22" y="50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54" h="69">
                  <a:moveTo>
                    <a:pt x="16" y="0"/>
                  </a:moveTo>
                  <a:lnTo>
                    <a:pt x="25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4" y="9"/>
                  </a:lnTo>
                  <a:lnTo>
                    <a:pt x="54" y="16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5" y="31"/>
                  </a:lnTo>
                  <a:lnTo>
                    <a:pt x="41" y="35"/>
                  </a:lnTo>
                  <a:lnTo>
                    <a:pt x="48" y="31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4" y="47"/>
                  </a:lnTo>
                  <a:lnTo>
                    <a:pt x="54" y="54"/>
                  </a:lnTo>
                  <a:lnTo>
                    <a:pt x="48" y="50"/>
                  </a:lnTo>
                  <a:lnTo>
                    <a:pt x="48" y="57"/>
                  </a:lnTo>
                  <a:lnTo>
                    <a:pt x="48" y="66"/>
                  </a:lnTo>
                  <a:lnTo>
                    <a:pt x="41" y="57"/>
                  </a:lnTo>
                  <a:lnTo>
                    <a:pt x="35" y="63"/>
                  </a:lnTo>
                  <a:lnTo>
                    <a:pt x="28" y="69"/>
                  </a:lnTo>
                  <a:lnTo>
                    <a:pt x="28" y="57"/>
                  </a:lnTo>
                  <a:lnTo>
                    <a:pt x="25" y="63"/>
                  </a:lnTo>
                  <a:lnTo>
                    <a:pt x="19" y="66"/>
                  </a:lnTo>
                  <a:lnTo>
                    <a:pt x="22" y="50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6" name="Freeform 146"/>
            <p:cNvSpPr>
              <a:spLocks/>
            </p:cNvSpPr>
            <p:nvPr userDrawn="1"/>
          </p:nvSpPr>
          <p:spPr bwMode="auto">
            <a:xfrm>
              <a:off x="5366" y="193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7" name="Freeform 147"/>
            <p:cNvSpPr>
              <a:spLocks/>
            </p:cNvSpPr>
            <p:nvPr userDrawn="1"/>
          </p:nvSpPr>
          <p:spPr bwMode="auto">
            <a:xfrm>
              <a:off x="5366" y="193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8" name="Freeform 148"/>
            <p:cNvSpPr>
              <a:spLocks/>
            </p:cNvSpPr>
            <p:nvPr userDrawn="1"/>
          </p:nvSpPr>
          <p:spPr bwMode="auto">
            <a:xfrm>
              <a:off x="5353" y="361"/>
              <a:ext cx="2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7" y="6"/>
                </a:cxn>
                <a:cxn ang="0">
                  <a:pos x="0" y="10"/>
                </a:cxn>
                <a:cxn ang="0">
                  <a:pos x="3" y="3"/>
                </a:cxn>
              </a:cxnLst>
              <a:rect l="0" t="0" r="r" b="b"/>
              <a:pathLst>
                <a:path w="26" h="10">
                  <a:moveTo>
                    <a:pt x="3" y="3"/>
                  </a:moveTo>
                  <a:lnTo>
                    <a:pt x="10" y="3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7" y="6"/>
                  </a:lnTo>
                  <a:lnTo>
                    <a:pt x="0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09" name="Freeform 149"/>
            <p:cNvSpPr>
              <a:spLocks/>
            </p:cNvSpPr>
            <p:nvPr userDrawn="1"/>
          </p:nvSpPr>
          <p:spPr bwMode="auto">
            <a:xfrm>
              <a:off x="5353" y="361"/>
              <a:ext cx="2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7" y="6"/>
                </a:cxn>
                <a:cxn ang="0">
                  <a:pos x="0" y="10"/>
                </a:cxn>
                <a:cxn ang="0">
                  <a:pos x="3" y="3"/>
                </a:cxn>
              </a:cxnLst>
              <a:rect l="0" t="0" r="r" b="b"/>
              <a:pathLst>
                <a:path w="26" h="10">
                  <a:moveTo>
                    <a:pt x="3" y="3"/>
                  </a:moveTo>
                  <a:lnTo>
                    <a:pt x="10" y="3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7" y="6"/>
                  </a:lnTo>
                  <a:lnTo>
                    <a:pt x="0" y="10"/>
                  </a:lnTo>
                  <a:lnTo>
                    <a:pt x="3" y="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0" name="Freeform 150"/>
            <p:cNvSpPr>
              <a:spLocks/>
            </p:cNvSpPr>
            <p:nvPr userDrawn="1"/>
          </p:nvSpPr>
          <p:spPr bwMode="auto">
            <a:xfrm>
              <a:off x="5303" y="396"/>
              <a:ext cx="44" cy="4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9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2"/>
                </a:cxn>
                <a:cxn ang="0">
                  <a:pos x="9" y="32"/>
                </a:cxn>
                <a:cxn ang="0">
                  <a:pos x="22" y="38"/>
                </a:cxn>
                <a:cxn ang="0">
                  <a:pos x="22" y="41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31" y="41"/>
                </a:cxn>
                <a:cxn ang="0">
                  <a:pos x="34" y="44"/>
                </a:cxn>
                <a:cxn ang="0">
                  <a:pos x="41" y="44"/>
                </a:cxn>
                <a:cxn ang="0">
                  <a:pos x="44" y="47"/>
                </a:cxn>
                <a:cxn ang="0">
                  <a:pos x="41" y="44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41" y="35"/>
                </a:cxn>
                <a:cxn ang="0">
                  <a:pos x="44" y="38"/>
                </a:cxn>
                <a:cxn ang="0">
                  <a:pos x="41" y="35"/>
                </a:cxn>
                <a:cxn ang="0">
                  <a:pos x="41" y="32"/>
                </a:cxn>
                <a:cxn ang="0">
                  <a:pos x="38" y="28"/>
                </a:cxn>
                <a:cxn ang="0">
                  <a:pos x="34" y="28"/>
                </a:cxn>
                <a:cxn ang="0">
                  <a:pos x="31" y="32"/>
                </a:cxn>
                <a:cxn ang="0">
                  <a:pos x="25" y="28"/>
                </a:cxn>
                <a:cxn ang="0">
                  <a:pos x="19" y="22"/>
                </a:cxn>
                <a:cxn ang="0">
                  <a:pos x="25" y="16"/>
                </a:cxn>
                <a:cxn ang="0">
                  <a:pos x="25" y="6"/>
                </a:cxn>
                <a:cxn ang="0">
                  <a:pos x="9" y="0"/>
                </a:cxn>
                <a:cxn ang="0">
                  <a:pos x="3" y="6"/>
                </a:cxn>
              </a:cxnLst>
              <a:rect l="0" t="0" r="r" b="b"/>
              <a:pathLst>
                <a:path w="44" h="47">
                  <a:moveTo>
                    <a:pt x="3" y="6"/>
                  </a:moveTo>
                  <a:lnTo>
                    <a:pt x="6" y="9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9" y="32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38" y="28"/>
                  </a:lnTo>
                  <a:lnTo>
                    <a:pt x="34" y="28"/>
                  </a:lnTo>
                  <a:lnTo>
                    <a:pt x="31" y="32"/>
                  </a:lnTo>
                  <a:lnTo>
                    <a:pt x="25" y="28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9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1" name="Freeform 151"/>
            <p:cNvSpPr>
              <a:spLocks/>
            </p:cNvSpPr>
            <p:nvPr userDrawn="1"/>
          </p:nvSpPr>
          <p:spPr bwMode="auto">
            <a:xfrm>
              <a:off x="5303" y="396"/>
              <a:ext cx="44" cy="4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9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2"/>
                </a:cxn>
                <a:cxn ang="0">
                  <a:pos x="9" y="32"/>
                </a:cxn>
                <a:cxn ang="0">
                  <a:pos x="22" y="38"/>
                </a:cxn>
                <a:cxn ang="0">
                  <a:pos x="22" y="41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31" y="41"/>
                </a:cxn>
                <a:cxn ang="0">
                  <a:pos x="34" y="44"/>
                </a:cxn>
                <a:cxn ang="0">
                  <a:pos x="41" y="44"/>
                </a:cxn>
                <a:cxn ang="0">
                  <a:pos x="44" y="47"/>
                </a:cxn>
                <a:cxn ang="0">
                  <a:pos x="41" y="44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41" y="35"/>
                </a:cxn>
                <a:cxn ang="0">
                  <a:pos x="44" y="38"/>
                </a:cxn>
                <a:cxn ang="0">
                  <a:pos x="41" y="35"/>
                </a:cxn>
                <a:cxn ang="0">
                  <a:pos x="41" y="32"/>
                </a:cxn>
                <a:cxn ang="0">
                  <a:pos x="38" y="28"/>
                </a:cxn>
                <a:cxn ang="0">
                  <a:pos x="34" y="28"/>
                </a:cxn>
                <a:cxn ang="0">
                  <a:pos x="31" y="32"/>
                </a:cxn>
                <a:cxn ang="0">
                  <a:pos x="25" y="28"/>
                </a:cxn>
                <a:cxn ang="0">
                  <a:pos x="19" y="22"/>
                </a:cxn>
                <a:cxn ang="0">
                  <a:pos x="25" y="16"/>
                </a:cxn>
                <a:cxn ang="0">
                  <a:pos x="25" y="6"/>
                </a:cxn>
                <a:cxn ang="0">
                  <a:pos x="9" y="0"/>
                </a:cxn>
                <a:cxn ang="0">
                  <a:pos x="3" y="6"/>
                </a:cxn>
              </a:cxnLst>
              <a:rect l="0" t="0" r="r" b="b"/>
              <a:pathLst>
                <a:path w="44" h="47">
                  <a:moveTo>
                    <a:pt x="3" y="6"/>
                  </a:moveTo>
                  <a:lnTo>
                    <a:pt x="6" y="9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9" y="32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38" y="28"/>
                  </a:lnTo>
                  <a:lnTo>
                    <a:pt x="34" y="28"/>
                  </a:lnTo>
                  <a:lnTo>
                    <a:pt x="31" y="32"/>
                  </a:lnTo>
                  <a:lnTo>
                    <a:pt x="25" y="28"/>
                  </a:lnTo>
                  <a:lnTo>
                    <a:pt x="19" y="22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9" y="0"/>
                  </a:lnTo>
                  <a:lnTo>
                    <a:pt x="3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2" name="Freeform 152"/>
            <p:cNvSpPr>
              <a:spLocks/>
            </p:cNvSpPr>
            <p:nvPr userDrawn="1"/>
          </p:nvSpPr>
          <p:spPr bwMode="auto">
            <a:xfrm>
              <a:off x="5255" y="348"/>
              <a:ext cx="149" cy="95"/>
            </a:xfrm>
            <a:custGeom>
              <a:avLst/>
              <a:gdLst/>
              <a:ahLst/>
              <a:cxnLst>
                <a:cxn ang="0">
                  <a:pos x="25" y="54"/>
                </a:cxn>
                <a:cxn ang="0">
                  <a:pos x="13" y="70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9" y="80"/>
                </a:cxn>
                <a:cxn ang="0">
                  <a:pos x="9" y="86"/>
                </a:cxn>
                <a:cxn ang="0">
                  <a:pos x="13" y="86"/>
                </a:cxn>
                <a:cxn ang="0">
                  <a:pos x="19" y="83"/>
                </a:cxn>
                <a:cxn ang="0">
                  <a:pos x="25" y="86"/>
                </a:cxn>
                <a:cxn ang="0">
                  <a:pos x="25" y="86"/>
                </a:cxn>
                <a:cxn ang="0">
                  <a:pos x="25" y="8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22" y="70"/>
                </a:cxn>
                <a:cxn ang="0">
                  <a:pos x="44" y="57"/>
                </a:cxn>
                <a:cxn ang="0">
                  <a:pos x="57" y="48"/>
                </a:cxn>
                <a:cxn ang="0">
                  <a:pos x="92" y="61"/>
                </a:cxn>
                <a:cxn ang="0">
                  <a:pos x="124" y="80"/>
                </a:cxn>
                <a:cxn ang="0">
                  <a:pos x="121" y="86"/>
                </a:cxn>
                <a:cxn ang="0">
                  <a:pos x="124" y="89"/>
                </a:cxn>
                <a:cxn ang="0">
                  <a:pos x="127" y="89"/>
                </a:cxn>
                <a:cxn ang="0">
                  <a:pos x="136" y="92"/>
                </a:cxn>
                <a:cxn ang="0">
                  <a:pos x="136" y="92"/>
                </a:cxn>
                <a:cxn ang="0">
                  <a:pos x="140" y="89"/>
                </a:cxn>
                <a:cxn ang="0">
                  <a:pos x="143" y="89"/>
                </a:cxn>
                <a:cxn ang="0">
                  <a:pos x="146" y="89"/>
                </a:cxn>
                <a:cxn ang="0">
                  <a:pos x="143" y="80"/>
                </a:cxn>
                <a:cxn ang="0">
                  <a:pos x="146" y="76"/>
                </a:cxn>
                <a:cxn ang="0">
                  <a:pos x="146" y="76"/>
                </a:cxn>
                <a:cxn ang="0">
                  <a:pos x="140" y="73"/>
                </a:cxn>
                <a:cxn ang="0">
                  <a:pos x="124" y="67"/>
                </a:cxn>
                <a:cxn ang="0">
                  <a:pos x="124" y="57"/>
                </a:cxn>
                <a:cxn ang="0">
                  <a:pos x="140" y="16"/>
                </a:cxn>
                <a:cxn ang="0">
                  <a:pos x="149" y="13"/>
                </a:cxn>
                <a:cxn ang="0">
                  <a:pos x="149" y="13"/>
                </a:cxn>
                <a:cxn ang="0">
                  <a:pos x="143" y="10"/>
                </a:cxn>
                <a:cxn ang="0">
                  <a:pos x="143" y="4"/>
                </a:cxn>
                <a:cxn ang="0">
                  <a:pos x="140" y="4"/>
                </a:cxn>
                <a:cxn ang="0">
                  <a:pos x="136" y="7"/>
                </a:cxn>
                <a:cxn ang="0">
                  <a:pos x="133" y="4"/>
                </a:cxn>
                <a:cxn ang="0">
                  <a:pos x="130" y="4"/>
                </a:cxn>
                <a:cxn ang="0">
                  <a:pos x="133" y="13"/>
                </a:cxn>
                <a:cxn ang="0">
                  <a:pos x="114" y="35"/>
                </a:cxn>
                <a:cxn ang="0">
                  <a:pos x="86" y="32"/>
                </a:cxn>
                <a:cxn ang="0">
                  <a:pos x="54" y="29"/>
                </a:cxn>
                <a:cxn ang="0">
                  <a:pos x="38" y="35"/>
                </a:cxn>
              </a:cxnLst>
              <a:rect l="0" t="0" r="r" b="b"/>
              <a:pathLst>
                <a:path w="149" h="95">
                  <a:moveTo>
                    <a:pt x="32" y="45"/>
                  </a:moveTo>
                  <a:lnTo>
                    <a:pt x="25" y="54"/>
                  </a:lnTo>
                  <a:lnTo>
                    <a:pt x="16" y="54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0"/>
                  </a:lnTo>
                  <a:lnTo>
                    <a:pt x="3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9" y="92"/>
                  </a:lnTo>
                  <a:lnTo>
                    <a:pt x="13" y="86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86"/>
                  </a:lnTo>
                  <a:lnTo>
                    <a:pt x="28" y="83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2" y="76"/>
                  </a:lnTo>
                  <a:lnTo>
                    <a:pt x="35" y="80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32" y="64"/>
                  </a:lnTo>
                  <a:lnTo>
                    <a:pt x="44" y="57"/>
                  </a:lnTo>
                  <a:lnTo>
                    <a:pt x="51" y="54"/>
                  </a:lnTo>
                  <a:lnTo>
                    <a:pt x="57" y="48"/>
                  </a:lnTo>
                  <a:lnTo>
                    <a:pt x="73" y="57"/>
                  </a:lnTo>
                  <a:lnTo>
                    <a:pt x="92" y="61"/>
                  </a:lnTo>
                  <a:lnTo>
                    <a:pt x="105" y="70"/>
                  </a:lnTo>
                  <a:lnTo>
                    <a:pt x="124" y="80"/>
                  </a:lnTo>
                  <a:lnTo>
                    <a:pt x="121" y="83"/>
                  </a:lnTo>
                  <a:lnTo>
                    <a:pt x="121" y="86"/>
                  </a:lnTo>
                  <a:lnTo>
                    <a:pt x="121" y="92"/>
                  </a:lnTo>
                  <a:lnTo>
                    <a:pt x="124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30" y="92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0" y="89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6" y="92"/>
                  </a:lnTo>
                  <a:lnTo>
                    <a:pt x="146" y="89"/>
                  </a:lnTo>
                  <a:lnTo>
                    <a:pt x="146" y="83"/>
                  </a:lnTo>
                  <a:lnTo>
                    <a:pt x="143" y="80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3" y="76"/>
                  </a:lnTo>
                  <a:lnTo>
                    <a:pt x="140" y="73"/>
                  </a:lnTo>
                  <a:lnTo>
                    <a:pt x="136" y="76"/>
                  </a:lnTo>
                  <a:lnTo>
                    <a:pt x="124" y="67"/>
                  </a:lnTo>
                  <a:lnTo>
                    <a:pt x="114" y="54"/>
                  </a:lnTo>
                  <a:lnTo>
                    <a:pt x="124" y="57"/>
                  </a:lnTo>
                  <a:lnTo>
                    <a:pt x="130" y="38"/>
                  </a:lnTo>
                  <a:lnTo>
                    <a:pt x="140" y="16"/>
                  </a:lnTo>
                  <a:lnTo>
                    <a:pt x="146" y="16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6" y="10"/>
                  </a:lnTo>
                  <a:lnTo>
                    <a:pt x="143" y="10"/>
                  </a:lnTo>
                  <a:lnTo>
                    <a:pt x="143" y="7"/>
                  </a:lnTo>
                  <a:lnTo>
                    <a:pt x="143" y="4"/>
                  </a:lnTo>
                  <a:lnTo>
                    <a:pt x="143" y="0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30" y="4"/>
                  </a:lnTo>
                  <a:lnTo>
                    <a:pt x="130" y="10"/>
                  </a:lnTo>
                  <a:lnTo>
                    <a:pt x="133" y="13"/>
                  </a:lnTo>
                  <a:lnTo>
                    <a:pt x="124" y="29"/>
                  </a:lnTo>
                  <a:lnTo>
                    <a:pt x="114" y="35"/>
                  </a:lnTo>
                  <a:lnTo>
                    <a:pt x="101" y="35"/>
                  </a:lnTo>
                  <a:lnTo>
                    <a:pt x="86" y="32"/>
                  </a:lnTo>
                  <a:lnTo>
                    <a:pt x="67" y="29"/>
                  </a:lnTo>
                  <a:lnTo>
                    <a:pt x="54" y="29"/>
                  </a:lnTo>
                  <a:lnTo>
                    <a:pt x="48" y="32"/>
                  </a:lnTo>
                  <a:lnTo>
                    <a:pt x="38" y="3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3" name="Freeform 153"/>
            <p:cNvSpPr>
              <a:spLocks/>
            </p:cNvSpPr>
            <p:nvPr userDrawn="1"/>
          </p:nvSpPr>
          <p:spPr bwMode="auto">
            <a:xfrm>
              <a:off x="5255" y="348"/>
              <a:ext cx="149" cy="95"/>
            </a:xfrm>
            <a:custGeom>
              <a:avLst/>
              <a:gdLst/>
              <a:ahLst/>
              <a:cxnLst>
                <a:cxn ang="0">
                  <a:pos x="25" y="54"/>
                </a:cxn>
                <a:cxn ang="0">
                  <a:pos x="13" y="70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9" y="80"/>
                </a:cxn>
                <a:cxn ang="0">
                  <a:pos x="9" y="86"/>
                </a:cxn>
                <a:cxn ang="0">
                  <a:pos x="13" y="86"/>
                </a:cxn>
                <a:cxn ang="0">
                  <a:pos x="19" y="83"/>
                </a:cxn>
                <a:cxn ang="0">
                  <a:pos x="25" y="86"/>
                </a:cxn>
                <a:cxn ang="0">
                  <a:pos x="25" y="86"/>
                </a:cxn>
                <a:cxn ang="0">
                  <a:pos x="25" y="8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22" y="70"/>
                </a:cxn>
                <a:cxn ang="0">
                  <a:pos x="44" y="57"/>
                </a:cxn>
                <a:cxn ang="0">
                  <a:pos x="57" y="48"/>
                </a:cxn>
                <a:cxn ang="0">
                  <a:pos x="92" y="61"/>
                </a:cxn>
                <a:cxn ang="0">
                  <a:pos x="124" y="80"/>
                </a:cxn>
                <a:cxn ang="0">
                  <a:pos x="121" y="86"/>
                </a:cxn>
                <a:cxn ang="0">
                  <a:pos x="124" y="89"/>
                </a:cxn>
                <a:cxn ang="0">
                  <a:pos x="127" y="89"/>
                </a:cxn>
                <a:cxn ang="0">
                  <a:pos x="136" y="92"/>
                </a:cxn>
                <a:cxn ang="0">
                  <a:pos x="136" y="92"/>
                </a:cxn>
                <a:cxn ang="0">
                  <a:pos x="140" y="89"/>
                </a:cxn>
                <a:cxn ang="0">
                  <a:pos x="143" y="89"/>
                </a:cxn>
                <a:cxn ang="0">
                  <a:pos x="146" y="89"/>
                </a:cxn>
                <a:cxn ang="0">
                  <a:pos x="143" y="80"/>
                </a:cxn>
                <a:cxn ang="0">
                  <a:pos x="146" y="76"/>
                </a:cxn>
                <a:cxn ang="0">
                  <a:pos x="146" y="76"/>
                </a:cxn>
                <a:cxn ang="0">
                  <a:pos x="140" y="73"/>
                </a:cxn>
                <a:cxn ang="0">
                  <a:pos x="124" y="67"/>
                </a:cxn>
                <a:cxn ang="0">
                  <a:pos x="124" y="57"/>
                </a:cxn>
                <a:cxn ang="0">
                  <a:pos x="140" y="16"/>
                </a:cxn>
                <a:cxn ang="0">
                  <a:pos x="149" y="13"/>
                </a:cxn>
                <a:cxn ang="0">
                  <a:pos x="149" y="13"/>
                </a:cxn>
                <a:cxn ang="0">
                  <a:pos x="143" y="10"/>
                </a:cxn>
                <a:cxn ang="0">
                  <a:pos x="143" y="4"/>
                </a:cxn>
                <a:cxn ang="0">
                  <a:pos x="140" y="4"/>
                </a:cxn>
                <a:cxn ang="0">
                  <a:pos x="136" y="7"/>
                </a:cxn>
                <a:cxn ang="0">
                  <a:pos x="133" y="4"/>
                </a:cxn>
                <a:cxn ang="0">
                  <a:pos x="130" y="4"/>
                </a:cxn>
                <a:cxn ang="0">
                  <a:pos x="133" y="13"/>
                </a:cxn>
                <a:cxn ang="0">
                  <a:pos x="114" y="35"/>
                </a:cxn>
                <a:cxn ang="0">
                  <a:pos x="86" y="32"/>
                </a:cxn>
                <a:cxn ang="0">
                  <a:pos x="54" y="29"/>
                </a:cxn>
                <a:cxn ang="0">
                  <a:pos x="38" y="35"/>
                </a:cxn>
              </a:cxnLst>
              <a:rect l="0" t="0" r="r" b="b"/>
              <a:pathLst>
                <a:path w="149" h="95">
                  <a:moveTo>
                    <a:pt x="32" y="45"/>
                  </a:moveTo>
                  <a:lnTo>
                    <a:pt x="25" y="54"/>
                  </a:lnTo>
                  <a:lnTo>
                    <a:pt x="16" y="54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0"/>
                  </a:lnTo>
                  <a:lnTo>
                    <a:pt x="3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9" y="92"/>
                  </a:lnTo>
                  <a:lnTo>
                    <a:pt x="13" y="86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86"/>
                  </a:lnTo>
                  <a:lnTo>
                    <a:pt x="28" y="83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2" y="76"/>
                  </a:lnTo>
                  <a:lnTo>
                    <a:pt x="35" y="80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32" y="64"/>
                  </a:lnTo>
                  <a:lnTo>
                    <a:pt x="44" y="57"/>
                  </a:lnTo>
                  <a:lnTo>
                    <a:pt x="51" y="54"/>
                  </a:lnTo>
                  <a:lnTo>
                    <a:pt x="57" y="48"/>
                  </a:lnTo>
                  <a:lnTo>
                    <a:pt x="73" y="57"/>
                  </a:lnTo>
                  <a:lnTo>
                    <a:pt x="92" y="61"/>
                  </a:lnTo>
                  <a:lnTo>
                    <a:pt x="105" y="70"/>
                  </a:lnTo>
                  <a:lnTo>
                    <a:pt x="124" y="80"/>
                  </a:lnTo>
                  <a:lnTo>
                    <a:pt x="121" y="83"/>
                  </a:lnTo>
                  <a:lnTo>
                    <a:pt x="121" y="86"/>
                  </a:lnTo>
                  <a:lnTo>
                    <a:pt x="121" y="92"/>
                  </a:lnTo>
                  <a:lnTo>
                    <a:pt x="124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30" y="92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0" y="89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6" y="92"/>
                  </a:lnTo>
                  <a:lnTo>
                    <a:pt x="146" y="89"/>
                  </a:lnTo>
                  <a:lnTo>
                    <a:pt x="146" y="83"/>
                  </a:lnTo>
                  <a:lnTo>
                    <a:pt x="143" y="80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3" y="76"/>
                  </a:lnTo>
                  <a:lnTo>
                    <a:pt x="140" y="73"/>
                  </a:lnTo>
                  <a:lnTo>
                    <a:pt x="136" y="76"/>
                  </a:lnTo>
                  <a:lnTo>
                    <a:pt x="124" y="67"/>
                  </a:lnTo>
                  <a:lnTo>
                    <a:pt x="114" y="54"/>
                  </a:lnTo>
                  <a:lnTo>
                    <a:pt x="124" y="57"/>
                  </a:lnTo>
                  <a:lnTo>
                    <a:pt x="130" y="38"/>
                  </a:lnTo>
                  <a:lnTo>
                    <a:pt x="140" y="16"/>
                  </a:lnTo>
                  <a:lnTo>
                    <a:pt x="146" y="16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6" y="10"/>
                  </a:lnTo>
                  <a:lnTo>
                    <a:pt x="143" y="10"/>
                  </a:lnTo>
                  <a:lnTo>
                    <a:pt x="143" y="7"/>
                  </a:lnTo>
                  <a:lnTo>
                    <a:pt x="143" y="4"/>
                  </a:lnTo>
                  <a:lnTo>
                    <a:pt x="143" y="0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30" y="4"/>
                  </a:lnTo>
                  <a:lnTo>
                    <a:pt x="130" y="10"/>
                  </a:lnTo>
                  <a:lnTo>
                    <a:pt x="133" y="13"/>
                  </a:lnTo>
                  <a:lnTo>
                    <a:pt x="124" y="29"/>
                  </a:lnTo>
                  <a:lnTo>
                    <a:pt x="114" y="35"/>
                  </a:lnTo>
                  <a:lnTo>
                    <a:pt x="101" y="35"/>
                  </a:lnTo>
                  <a:lnTo>
                    <a:pt x="86" y="32"/>
                  </a:lnTo>
                  <a:lnTo>
                    <a:pt x="67" y="29"/>
                  </a:lnTo>
                  <a:lnTo>
                    <a:pt x="54" y="29"/>
                  </a:lnTo>
                  <a:lnTo>
                    <a:pt x="48" y="32"/>
                  </a:lnTo>
                  <a:lnTo>
                    <a:pt x="38" y="35"/>
                  </a:lnTo>
                  <a:lnTo>
                    <a:pt x="32" y="45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4" name="Freeform 154"/>
            <p:cNvSpPr>
              <a:spLocks/>
            </p:cNvSpPr>
            <p:nvPr userDrawn="1"/>
          </p:nvSpPr>
          <p:spPr bwMode="auto">
            <a:xfrm>
              <a:off x="5356" y="361"/>
              <a:ext cx="13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</a:cxnLst>
              <a:rect l="0" t="0" r="r" b="b"/>
              <a:pathLst>
                <a:path w="13" h="16">
                  <a:moveTo>
                    <a:pt x="10" y="16"/>
                  </a:moveTo>
                  <a:lnTo>
                    <a:pt x="10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5" name="Freeform 155"/>
            <p:cNvSpPr>
              <a:spLocks/>
            </p:cNvSpPr>
            <p:nvPr userDrawn="1"/>
          </p:nvSpPr>
          <p:spPr bwMode="auto">
            <a:xfrm>
              <a:off x="5376" y="374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6" name="Freeform 156"/>
            <p:cNvSpPr>
              <a:spLocks/>
            </p:cNvSpPr>
            <p:nvPr userDrawn="1"/>
          </p:nvSpPr>
          <p:spPr bwMode="auto">
            <a:xfrm>
              <a:off x="5363" y="367"/>
              <a:ext cx="1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lnTo>
                    <a:pt x="6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7" name="Freeform 157"/>
            <p:cNvSpPr>
              <a:spLocks/>
            </p:cNvSpPr>
            <p:nvPr userDrawn="1"/>
          </p:nvSpPr>
          <p:spPr bwMode="auto">
            <a:xfrm>
              <a:off x="5264" y="307"/>
              <a:ext cx="115" cy="89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2" y="13"/>
                </a:cxn>
                <a:cxn ang="0">
                  <a:pos x="45" y="16"/>
                </a:cxn>
                <a:cxn ang="0">
                  <a:pos x="61" y="19"/>
                </a:cxn>
                <a:cxn ang="0">
                  <a:pos x="67" y="26"/>
                </a:cxn>
                <a:cxn ang="0">
                  <a:pos x="64" y="35"/>
                </a:cxn>
                <a:cxn ang="0">
                  <a:pos x="58" y="41"/>
                </a:cxn>
                <a:cxn ang="0">
                  <a:pos x="54" y="38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9" y="38"/>
                </a:cxn>
                <a:cxn ang="0">
                  <a:pos x="35" y="35"/>
                </a:cxn>
                <a:cxn ang="0">
                  <a:pos x="32" y="26"/>
                </a:cxn>
                <a:cxn ang="0">
                  <a:pos x="29" y="22"/>
                </a:cxn>
                <a:cxn ang="0">
                  <a:pos x="23" y="35"/>
                </a:cxn>
                <a:cxn ang="0">
                  <a:pos x="19" y="38"/>
                </a:cxn>
                <a:cxn ang="0">
                  <a:pos x="7" y="45"/>
                </a:cxn>
                <a:cxn ang="0">
                  <a:pos x="0" y="57"/>
                </a:cxn>
                <a:cxn ang="0">
                  <a:pos x="4" y="67"/>
                </a:cxn>
                <a:cxn ang="0">
                  <a:pos x="4" y="73"/>
                </a:cxn>
                <a:cxn ang="0">
                  <a:pos x="4" y="83"/>
                </a:cxn>
                <a:cxn ang="0">
                  <a:pos x="10" y="83"/>
                </a:cxn>
                <a:cxn ang="0">
                  <a:pos x="13" y="79"/>
                </a:cxn>
                <a:cxn ang="0">
                  <a:pos x="29" y="73"/>
                </a:cxn>
                <a:cxn ang="0">
                  <a:pos x="67" y="73"/>
                </a:cxn>
                <a:cxn ang="0">
                  <a:pos x="73" y="67"/>
                </a:cxn>
                <a:cxn ang="0">
                  <a:pos x="19" y="64"/>
                </a:cxn>
                <a:cxn ang="0">
                  <a:pos x="10" y="57"/>
                </a:cxn>
                <a:cxn ang="0">
                  <a:pos x="13" y="51"/>
                </a:cxn>
                <a:cxn ang="0">
                  <a:pos x="26" y="48"/>
                </a:cxn>
                <a:cxn ang="0">
                  <a:pos x="48" y="51"/>
                </a:cxn>
                <a:cxn ang="0">
                  <a:pos x="67" y="45"/>
                </a:cxn>
                <a:cxn ang="0">
                  <a:pos x="73" y="35"/>
                </a:cxn>
                <a:cxn ang="0">
                  <a:pos x="77" y="19"/>
                </a:cxn>
                <a:cxn ang="0">
                  <a:pos x="89" y="16"/>
                </a:cxn>
                <a:cxn ang="0">
                  <a:pos x="105" y="19"/>
                </a:cxn>
                <a:cxn ang="0">
                  <a:pos x="115" y="13"/>
                </a:cxn>
                <a:cxn ang="0">
                  <a:pos x="105" y="10"/>
                </a:cxn>
                <a:cxn ang="0">
                  <a:pos x="89" y="3"/>
                </a:cxn>
                <a:cxn ang="0">
                  <a:pos x="77" y="7"/>
                </a:cxn>
                <a:cxn ang="0">
                  <a:pos x="64" y="7"/>
                </a:cxn>
                <a:cxn ang="0">
                  <a:pos x="51" y="3"/>
                </a:cxn>
                <a:cxn ang="0">
                  <a:pos x="42" y="7"/>
                </a:cxn>
                <a:cxn ang="0">
                  <a:pos x="32" y="3"/>
                </a:cxn>
              </a:cxnLst>
              <a:rect l="0" t="0" r="r" b="b"/>
              <a:pathLst>
                <a:path w="115" h="89">
                  <a:moveTo>
                    <a:pt x="29" y="0"/>
                  </a:moveTo>
                  <a:lnTo>
                    <a:pt x="29" y="7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1" y="19"/>
                  </a:lnTo>
                  <a:lnTo>
                    <a:pt x="64" y="2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5" y="32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7" y="45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10" y="70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10" y="89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6"/>
                  </a:lnTo>
                  <a:lnTo>
                    <a:pt x="29" y="73"/>
                  </a:lnTo>
                  <a:lnTo>
                    <a:pt x="42" y="73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29" y="67"/>
                  </a:lnTo>
                  <a:lnTo>
                    <a:pt x="19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48" y="51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0" y="41"/>
                  </a:lnTo>
                  <a:lnTo>
                    <a:pt x="73" y="35"/>
                  </a:lnTo>
                  <a:lnTo>
                    <a:pt x="73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5" y="13"/>
                  </a:lnTo>
                  <a:lnTo>
                    <a:pt x="115" y="7"/>
                  </a:lnTo>
                  <a:lnTo>
                    <a:pt x="105" y="10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83" y="3"/>
                  </a:lnTo>
                  <a:lnTo>
                    <a:pt x="77" y="7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32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8" name="Freeform 158"/>
            <p:cNvSpPr>
              <a:spLocks/>
            </p:cNvSpPr>
            <p:nvPr userDrawn="1"/>
          </p:nvSpPr>
          <p:spPr bwMode="auto">
            <a:xfrm>
              <a:off x="5264" y="307"/>
              <a:ext cx="115" cy="89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2" y="13"/>
                </a:cxn>
                <a:cxn ang="0">
                  <a:pos x="45" y="16"/>
                </a:cxn>
                <a:cxn ang="0">
                  <a:pos x="61" y="19"/>
                </a:cxn>
                <a:cxn ang="0">
                  <a:pos x="67" y="26"/>
                </a:cxn>
                <a:cxn ang="0">
                  <a:pos x="64" y="35"/>
                </a:cxn>
                <a:cxn ang="0">
                  <a:pos x="58" y="41"/>
                </a:cxn>
                <a:cxn ang="0">
                  <a:pos x="54" y="38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9" y="38"/>
                </a:cxn>
                <a:cxn ang="0">
                  <a:pos x="35" y="35"/>
                </a:cxn>
                <a:cxn ang="0">
                  <a:pos x="32" y="26"/>
                </a:cxn>
                <a:cxn ang="0">
                  <a:pos x="29" y="22"/>
                </a:cxn>
                <a:cxn ang="0">
                  <a:pos x="23" y="35"/>
                </a:cxn>
                <a:cxn ang="0">
                  <a:pos x="19" y="38"/>
                </a:cxn>
                <a:cxn ang="0">
                  <a:pos x="7" y="45"/>
                </a:cxn>
                <a:cxn ang="0">
                  <a:pos x="0" y="57"/>
                </a:cxn>
                <a:cxn ang="0">
                  <a:pos x="4" y="67"/>
                </a:cxn>
                <a:cxn ang="0">
                  <a:pos x="4" y="73"/>
                </a:cxn>
                <a:cxn ang="0">
                  <a:pos x="4" y="83"/>
                </a:cxn>
                <a:cxn ang="0">
                  <a:pos x="10" y="83"/>
                </a:cxn>
                <a:cxn ang="0">
                  <a:pos x="13" y="79"/>
                </a:cxn>
                <a:cxn ang="0">
                  <a:pos x="29" y="73"/>
                </a:cxn>
                <a:cxn ang="0">
                  <a:pos x="67" y="73"/>
                </a:cxn>
                <a:cxn ang="0">
                  <a:pos x="73" y="67"/>
                </a:cxn>
                <a:cxn ang="0">
                  <a:pos x="19" y="64"/>
                </a:cxn>
                <a:cxn ang="0">
                  <a:pos x="10" y="57"/>
                </a:cxn>
                <a:cxn ang="0">
                  <a:pos x="13" y="51"/>
                </a:cxn>
                <a:cxn ang="0">
                  <a:pos x="26" y="48"/>
                </a:cxn>
                <a:cxn ang="0">
                  <a:pos x="48" y="51"/>
                </a:cxn>
                <a:cxn ang="0">
                  <a:pos x="67" y="45"/>
                </a:cxn>
                <a:cxn ang="0">
                  <a:pos x="73" y="35"/>
                </a:cxn>
                <a:cxn ang="0">
                  <a:pos x="77" y="19"/>
                </a:cxn>
                <a:cxn ang="0">
                  <a:pos x="89" y="16"/>
                </a:cxn>
                <a:cxn ang="0">
                  <a:pos x="105" y="19"/>
                </a:cxn>
                <a:cxn ang="0">
                  <a:pos x="115" y="13"/>
                </a:cxn>
                <a:cxn ang="0">
                  <a:pos x="105" y="10"/>
                </a:cxn>
                <a:cxn ang="0">
                  <a:pos x="89" y="3"/>
                </a:cxn>
                <a:cxn ang="0">
                  <a:pos x="77" y="7"/>
                </a:cxn>
                <a:cxn ang="0">
                  <a:pos x="64" y="7"/>
                </a:cxn>
                <a:cxn ang="0">
                  <a:pos x="51" y="3"/>
                </a:cxn>
                <a:cxn ang="0">
                  <a:pos x="42" y="7"/>
                </a:cxn>
                <a:cxn ang="0">
                  <a:pos x="32" y="3"/>
                </a:cxn>
              </a:cxnLst>
              <a:rect l="0" t="0" r="r" b="b"/>
              <a:pathLst>
                <a:path w="115" h="89">
                  <a:moveTo>
                    <a:pt x="29" y="0"/>
                  </a:moveTo>
                  <a:lnTo>
                    <a:pt x="29" y="7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1" y="19"/>
                  </a:lnTo>
                  <a:lnTo>
                    <a:pt x="64" y="2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5" y="32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7" y="45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10" y="70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10" y="89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6"/>
                  </a:lnTo>
                  <a:lnTo>
                    <a:pt x="29" y="73"/>
                  </a:lnTo>
                  <a:lnTo>
                    <a:pt x="42" y="73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29" y="67"/>
                  </a:lnTo>
                  <a:lnTo>
                    <a:pt x="19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48" y="51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0" y="41"/>
                  </a:lnTo>
                  <a:lnTo>
                    <a:pt x="73" y="35"/>
                  </a:lnTo>
                  <a:lnTo>
                    <a:pt x="73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5" y="13"/>
                  </a:lnTo>
                  <a:lnTo>
                    <a:pt x="115" y="7"/>
                  </a:lnTo>
                  <a:lnTo>
                    <a:pt x="105" y="10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83" y="3"/>
                  </a:lnTo>
                  <a:lnTo>
                    <a:pt x="77" y="7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32" y="3"/>
                  </a:lnTo>
                  <a:lnTo>
                    <a:pt x="29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19" name="Freeform 159"/>
            <p:cNvSpPr>
              <a:spLocks/>
            </p:cNvSpPr>
            <p:nvPr userDrawn="1"/>
          </p:nvSpPr>
          <p:spPr bwMode="auto">
            <a:xfrm>
              <a:off x="5328" y="342"/>
              <a:ext cx="51" cy="6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8" y="6"/>
                </a:cxn>
                <a:cxn ang="0">
                  <a:pos x="41" y="10"/>
                </a:cxn>
                <a:cxn ang="0">
                  <a:pos x="51" y="13"/>
                </a:cxn>
                <a:cxn ang="0">
                  <a:pos x="48" y="19"/>
                </a:cxn>
                <a:cxn ang="0">
                  <a:pos x="41" y="22"/>
                </a:cxn>
                <a:cxn ang="0">
                  <a:pos x="35" y="22"/>
                </a:cxn>
                <a:cxn ang="0">
                  <a:pos x="32" y="22"/>
                </a:cxn>
                <a:cxn ang="0">
                  <a:pos x="28" y="22"/>
                </a:cxn>
                <a:cxn ang="0">
                  <a:pos x="28" y="25"/>
                </a:cxn>
                <a:cxn ang="0">
                  <a:pos x="28" y="29"/>
                </a:cxn>
                <a:cxn ang="0">
                  <a:pos x="32" y="32"/>
                </a:cxn>
                <a:cxn ang="0">
                  <a:pos x="38" y="32"/>
                </a:cxn>
                <a:cxn ang="0">
                  <a:pos x="44" y="32"/>
                </a:cxn>
                <a:cxn ang="0">
                  <a:pos x="35" y="38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48" y="44"/>
                </a:cxn>
                <a:cxn ang="0">
                  <a:pos x="51" y="51"/>
                </a:cxn>
                <a:cxn ang="0">
                  <a:pos x="44" y="48"/>
                </a:cxn>
                <a:cxn ang="0">
                  <a:pos x="44" y="54"/>
                </a:cxn>
                <a:cxn ang="0">
                  <a:pos x="44" y="60"/>
                </a:cxn>
                <a:cxn ang="0">
                  <a:pos x="38" y="51"/>
                </a:cxn>
                <a:cxn ang="0">
                  <a:pos x="32" y="60"/>
                </a:cxn>
                <a:cxn ang="0">
                  <a:pos x="25" y="67"/>
                </a:cxn>
                <a:cxn ang="0">
                  <a:pos x="28" y="54"/>
                </a:cxn>
                <a:cxn ang="0">
                  <a:pos x="22" y="57"/>
                </a:cxn>
                <a:cxn ang="0">
                  <a:pos x="16" y="60"/>
                </a:cxn>
                <a:cxn ang="0">
                  <a:pos x="19" y="48"/>
                </a:cxn>
                <a:cxn ang="0">
                  <a:pos x="13" y="51"/>
                </a:cxn>
                <a:cxn ang="0">
                  <a:pos x="6" y="51"/>
                </a:cxn>
                <a:cxn ang="0">
                  <a:pos x="13" y="41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3"/>
                </a:cxn>
                <a:cxn ang="0">
                  <a:pos x="16" y="10"/>
                </a:cxn>
                <a:cxn ang="0">
                  <a:pos x="13" y="0"/>
                </a:cxn>
              </a:cxnLst>
              <a:rect l="0" t="0" r="r" b="b"/>
              <a:pathLst>
                <a:path w="51" h="67">
                  <a:moveTo>
                    <a:pt x="13" y="0"/>
                  </a:moveTo>
                  <a:lnTo>
                    <a:pt x="22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51" y="13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4" y="32"/>
                  </a:lnTo>
                  <a:lnTo>
                    <a:pt x="35" y="38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48" y="44"/>
                  </a:lnTo>
                  <a:lnTo>
                    <a:pt x="51" y="51"/>
                  </a:lnTo>
                  <a:lnTo>
                    <a:pt x="44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38" y="51"/>
                  </a:lnTo>
                  <a:lnTo>
                    <a:pt x="32" y="60"/>
                  </a:lnTo>
                  <a:lnTo>
                    <a:pt x="25" y="67"/>
                  </a:lnTo>
                  <a:lnTo>
                    <a:pt x="28" y="54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19" y="48"/>
                  </a:lnTo>
                  <a:lnTo>
                    <a:pt x="13" y="51"/>
                  </a:lnTo>
                  <a:lnTo>
                    <a:pt x="6" y="51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6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20" name="Freeform 160"/>
            <p:cNvSpPr>
              <a:spLocks/>
            </p:cNvSpPr>
            <p:nvPr userDrawn="1"/>
          </p:nvSpPr>
          <p:spPr bwMode="auto">
            <a:xfrm>
              <a:off x="5328" y="342"/>
              <a:ext cx="51" cy="6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8" y="6"/>
                </a:cxn>
                <a:cxn ang="0">
                  <a:pos x="41" y="10"/>
                </a:cxn>
                <a:cxn ang="0">
                  <a:pos x="51" y="13"/>
                </a:cxn>
                <a:cxn ang="0">
                  <a:pos x="48" y="19"/>
                </a:cxn>
                <a:cxn ang="0">
                  <a:pos x="41" y="22"/>
                </a:cxn>
                <a:cxn ang="0">
                  <a:pos x="35" y="22"/>
                </a:cxn>
                <a:cxn ang="0">
                  <a:pos x="32" y="22"/>
                </a:cxn>
                <a:cxn ang="0">
                  <a:pos x="28" y="22"/>
                </a:cxn>
                <a:cxn ang="0">
                  <a:pos x="28" y="25"/>
                </a:cxn>
                <a:cxn ang="0">
                  <a:pos x="28" y="29"/>
                </a:cxn>
                <a:cxn ang="0">
                  <a:pos x="32" y="32"/>
                </a:cxn>
                <a:cxn ang="0">
                  <a:pos x="38" y="32"/>
                </a:cxn>
                <a:cxn ang="0">
                  <a:pos x="44" y="32"/>
                </a:cxn>
                <a:cxn ang="0">
                  <a:pos x="35" y="38"/>
                </a:cxn>
                <a:cxn ang="0">
                  <a:pos x="41" y="38"/>
                </a:cxn>
                <a:cxn ang="0">
                  <a:pos x="48" y="41"/>
                </a:cxn>
                <a:cxn ang="0">
                  <a:pos x="48" y="44"/>
                </a:cxn>
                <a:cxn ang="0">
                  <a:pos x="51" y="51"/>
                </a:cxn>
                <a:cxn ang="0">
                  <a:pos x="44" y="48"/>
                </a:cxn>
                <a:cxn ang="0">
                  <a:pos x="44" y="54"/>
                </a:cxn>
                <a:cxn ang="0">
                  <a:pos x="44" y="60"/>
                </a:cxn>
                <a:cxn ang="0">
                  <a:pos x="38" y="51"/>
                </a:cxn>
                <a:cxn ang="0">
                  <a:pos x="32" y="60"/>
                </a:cxn>
                <a:cxn ang="0">
                  <a:pos x="25" y="67"/>
                </a:cxn>
                <a:cxn ang="0">
                  <a:pos x="28" y="54"/>
                </a:cxn>
                <a:cxn ang="0">
                  <a:pos x="22" y="57"/>
                </a:cxn>
                <a:cxn ang="0">
                  <a:pos x="16" y="60"/>
                </a:cxn>
                <a:cxn ang="0">
                  <a:pos x="19" y="48"/>
                </a:cxn>
                <a:cxn ang="0">
                  <a:pos x="13" y="51"/>
                </a:cxn>
                <a:cxn ang="0">
                  <a:pos x="6" y="51"/>
                </a:cxn>
                <a:cxn ang="0">
                  <a:pos x="13" y="41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9" y="19"/>
                </a:cxn>
                <a:cxn ang="0">
                  <a:pos x="3" y="19"/>
                </a:cxn>
                <a:cxn ang="0">
                  <a:pos x="9" y="13"/>
                </a:cxn>
                <a:cxn ang="0">
                  <a:pos x="16" y="10"/>
                </a:cxn>
                <a:cxn ang="0">
                  <a:pos x="13" y="0"/>
                </a:cxn>
              </a:cxnLst>
              <a:rect l="0" t="0" r="r" b="b"/>
              <a:pathLst>
                <a:path w="51" h="67">
                  <a:moveTo>
                    <a:pt x="13" y="0"/>
                  </a:moveTo>
                  <a:lnTo>
                    <a:pt x="22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51" y="13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4" y="32"/>
                  </a:lnTo>
                  <a:lnTo>
                    <a:pt x="35" y="38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48" y="44"/>
                  </a:lnTo>
                  <a:lnTo>
                    <a:pt x="51" y="51"/>
                  </a:lnTo>
                  <a:lnTo>
                    <a:pt x="44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38" y="51"/>
                  </a:lnTo>
                  <a:lnTo>
                    <a:pt x="32" y="60"/>
                  </a:lnTo>
                  <a:lnTo>
                    <a:pt x="25" y="67"/>
                  </a:lnTo>
                  <a:lnTo>
                    <a:pt x="28" y="54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19" y="48"/>
                  </a:lnTo>
                  <a:lnTo>
                    <a:pt x="13" y="51"/>
                  </a:lnTo>
                  <a:lnTo>
                    <a:pt x="6" y="51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6" y="10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21" name="Freeform 161"/>
            <p:cNvSpPr>
              <a:spLocks/>
            </p:cNvSpPr>
            <p:nvPr userDrawn="1"/>
          </p:nvSpPr>
          <p:spPr bwMode="auto">
            <a:xfrm>
              <a:off x="5363" y="35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22" name="Freeform 162"/>
            <p:cNvSpPr>
              <a:spLocks/>
            </p:cNvSpPr>
            <p:nvPr userDrawn="1"/>
          </p:nvSpPr>
          <p:spPr bwMode="auto">
            <a:xfrm>
              <a:off x="5363" y="35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23" name="Freeform 163"/>
            <p:cNvSpPr>
              <a:spLocks/>
            </p:cNvSpPr>
            <p:nvPr userDrawn="1"/>
          </p:nvSpPr>
          <p:spPr bwMode="auto">
            <a:xfrm>
              <a:off x="5423" y="130"/>
              <a:ext cx="162" cy="348"/>
            </a:xfrm>
            <a:custGeom>
              <a:avLst/>
              <a:gdLst/>
              <a:ahLst/>
              <a:cxnLst>
                <a:cxn ang="0">
                  <a:pos x="95" y="326"/>
                </a:cxn>
                <a:cxn ang="0">
                  <a:pos x="79" y="250"/>
                </a:cxn>
                <a:cxn ang="0">
                  <a:pos x="143" y="304"/>
                </a:cxn>
                <a:cxn ang="0">
                  <a:pos x="102" y="212"/>
                </a:cxn>
                <a:cxn ang="0">
                  <a:pos x="149" y="234"/>
                </a:cxn>
                <a:cxn ang="0">
                  <a:pos x="124" y="180"/>
                </a:cxn>
                <a:cxn ang="0">
                  <a:pos x="152" y="155"/>
                </a:cxn>
                <a:cxn ang="0">
                  <a:pos x="127" y="133"/>
                </a:cxn>
                <a:cxn ang="0">
                  <a:pos x="152" y="98"/>
                </a:cxn>
                <a:cxn ang="0">
                  <a:pos x="118" y="101"/>
                </a:cxn>
                <a:cxn ang="0">
                  <a:pos x="159" y="47"/>
                </a:cxn>
                <a:cxn ang="0">
                  <a:pos x="162" y="0"/>
                </a:cxn>
                <a:cxn ang="0">
                  <a:pos x="118" y="16"/>
                </a:cxn>
                <a:cxn ang="0">
                  <a:pos x="105" y="79"/>
                </a:cxn>
                <a:cxn ang="0">
                  <a:pos x="98" y="13"/>
                </a:cxn>
                <a:cxn ang="0">
                  <a:pos x="76" y="89"/>
                </a:cxn>
                <a:cxn ang="0">
                  <a:pos x="60" y="13"/>
                </a:cxn>
                <a:cxn ang="0">
                  <a:pos x="54" y="82"/>
                </a:cxn>
                <a:cxn ang="0">
                  <a:pos x="41" y="22"/>
                </a:cxn>
                <a:cxn ang="0">
                  <a:pos x="3" y="6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0" y="98"/>
                </a:cxn>
                <a:cxn ang="0">
                  <a:pos x="35" y="136"/>
                </a:cxn>
                <a:cxn ang="0">
                  <a:pos x="0" y="158"/>
                </a:cxn>
                <a:cxn ang="0">
                  <a:pos x="29" y="177"/>
                </a:cxn>
                <a:cxn ang="0">
                  <a:pos x="0" y="225"/>
                </a:cxn>
                <a:cxn ang="0">
                  <a:pos x="38" y="215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38" y="320"/>
                </a:cxn>
                <a:cxn ang="0">
                  <a:pos x="70" y="348"/>
                </a:cxn>
                <a:cxn ang="0">
                  <a:pos x="95" y="326"/>
                </a:cxn>
              </a:cxnLst>
              <a:rect l="0" t="0" r="r" b="b"/>
              <a:pathLst>
                <a:path w="162" h="348">
                  <a:moveTo>
                    <a:pt x="95" y="326"/>
                  </a:moveTo>
                  <a:lnTo>
                    <a:pt x="79" y="250"/>
                  </a:lnTo>
                  <a:lnTo>
                    <a:pt x="143" y="304"/>
                  </a:lnTo>
                  <a:lnTo>
                    <a:pt x="102" y="212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27" y="133"/>
                  </a:lnTo>
                  <a:lnTo>
                    <a:pt x="152" y="98"/>
                  </a:lnTo>
                  <a:lnTo>
                    <a:pt x="118" y="101"/>
                  </a:lnTo>
                  <a:lnTo>
                    <a:pt x="159" y="47"/>
                  </a:lnTo>
                  <a:lnTo>
                    <a:pt x="162" y="0"/>
                  </a:lnTo>
                  <a:lnTo>
                    <a:pt x="118" y="16"/>
                  </a:lnTo>
                  <a:lnTo>
                    <a:pt x="105" y="79"/>
                  </a:lnTo>
                  <a:lnTo>
                    <a:pt x="98" y="13"/>
                  </a:lnTo>
                  <a:lnTo>
                    <a:pt x="76" y="89"/>
                  </a:lnTo>
                  <a:lnTo>
                    <a:pt x="60" y="13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0" y="47"/>
                  </a:lnTo>
                  <a:lnTo>
                    <a:pt x="35" y="98"/>
                  </a:lnTo>
                  <a:lnTo>
                    <a:pt x="0" y="98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9" y="177"/>
                  </a:lnTo>
                  <a:lnTo>
                    <a:pt x="0" y="225"/>
                  </a:lnTo>
                  <a:lnTo>
                    <a:pt x="38" y="215"/>
                  </a:lnTo>
                  <a:lnTo>
                    <a:pt x="0" y="304"/>
                  </a:lnTo>
                  <a:lnTo>
                    <a:pt x="60" y="250"/>
                  </a:lnTo>
                  <a:lnTo>
                    <a:pt x="38" y="320"/>
                  </a:lnTo>
                  <a:lnTo>
                    <a:pt x="70" y="348"/>
                  </a:lnTo>
                  <a:lnTo>
                    <a:pt x="95" y="326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724" name="Freeform 164"/>
            <p:cNvSpPr>
              <a:spLocks/>
            </p:cNvSpPr>
            <p:nvPr userDrawn="1"/>
          </p:nvSpPr>
          <p:spPr bwMode="auto">
            <a:xfrm>
              <a:off x="5423" y="130"/>
              <a:ext cx="162" cy="348"/>
            </a:xfrm>
            <a:custGeom>
              <a:avLst/>
              <a:gdLst/>
              <a:ahLst/>
              <a:cxnLst>
                <a:cxn ang="0">
                  <a:pos x="95" y="326"/>
                </a:cxn>
                <a:cxn ang="0">
                  <a:pos x="79" y="250"/>
                </a:cxn>
                <a:cxn ang="0">
                  <a:pos x="143" y="304"/>
                </a:cxn>
                <a:cxn ang="0">
                  <a:pos x="102" y="212"/>
                </a:cxn>
                <a:cxn ang="0">
                  <a:pos x="149" y="234"/>
                </a:cxn>
                <a:cxn ang="0">
                  <a:pos x="124" y="180"/>
                </a:cxn>
                <a:cxn ang="0">
                  <a:pos x="152" y="155"/>
                </a:cxn>
                <a:cxn ang="0">
                  <a:pos x="127" y="133"/>
                </a:cxn>
                <a:cxn ang="0">
                  <a:pos x="152" y="98"/>
                </a:cxn>
                <a:cxn ang="0">
                  <a:pos x="118" y="101"/>
                </a:cxn>
                <a:cxn ang="0">
                  <a:pos x="159" y="47"/>
                </a:cxn>
                <a:cxn ang="0">
                  <a:pos x="162" y="0"/>
                </a:cxn>
                <a:cxn ang="0">
                  <a:pos x="118" y="16"/>
                </a:cxn>
                <a:cxn ang="0">
                  <a:pos x="105" y="79"/>
                </a:cxn>
                <a:cxn ang="0">
                  <a:pos x="98" y="13"/>
                </a:cxn>
                <a:cxn ang="0">
                  <a:pos x="76" y="89"/>
                </a:cxn>
                <a:cxn ang="0">
                  <a:pos x="60" y="13"/>
                </a:cxn>
                <a:cxn ang="0">
                  <a:pos x="54" y="82"/>
                </a:cxn>
                <a:cxn ang="0">
                  <a:pos x="41" y="22"/>
                </a:cxn>
                <a:cxn ang="0">
                  <a:pos x="3" y="6"/>
                </a:cxn>
                <a:cxn ang="0">
                  <a:pos x="0" y="47"/>
                </a:cxn>
                <a:cxn ang="0">
                  <a:pos x="35" y="98"/>
                </a:cxn>
                <a:cxn ang="0">
                  <a:pos x="0" y="98"/>
                </a:cxn>
                <a:cxn ang="0">
                  <a:pos x="35" y="136"/>
                </a:cxn>
                <a:cxn ang="0">
                  <a:pos x="0" y="158"/>
                </a:cxn>
                <a:cxn ang="0">
                  <a:pos x="29" y="177"/>
                </a:cxn>
                <a:cxn ang="0">
                  <a:pos x="0" y="225"/>
                </a:cxn>
                <a:cxn ang="0">
                  <a:pos x="38" y="215"/>
                </a:cxn>
                <a:cxn ang="0">
                  <a:pos x="0" y="304"/>
                </a:cxn>
                <a:cxn ang="0">
                  <a:pos x="60" y="250"/>
                </a:cxn>
                <a:cxn ang="0">
                  <a:pos x="38" y="320"/>
                </a:cxn>
                <a:cxn ang="0">
                  <a:pos x="70" y="348"/>
                </a:cxn>
                <a:cxn ang="0">
                  <a:pos x="95" y="326"/>
                </a:cxn>
              </a:cxnLst>
              <a:rect l="0" t="0" r="r" b="b"/>
              <a:pathLst>
                <a:path w="162" h="348">
                  <a:moveTo>
                    <a:pt x="95" y="326"/>
                  </a:moveTo>
                  <a:lnTo>
                    <a:pt x="79" y="250"/>
                  </a:lnTo>
                  <a:lnTo>
                    <a:pt x="143" y="304"/>
                  </a:lnTo>
                  <a:lnTo>
                    <a:pt x="102" y="212"/>
                  </a:lnTo>
                  <a:lnTo>
                    <a:pt x="149" y="234"/>
                  </a:lnTo>
                  <a:lnTo>
                    <a:pt x="124" y="180"/>
                  </a:lnTo>
                  <a:lnTo>
                    <a:pt x="152" y="155"/>
                  </a:lnTo>
                  <a:lnTo>
                    <a:pt x="127" y="133"/>
                  </a:lnTo>
                  <a:lnTo>
                    <a:pt x="152" y="98"/>
                  </a:lnTo>
                  <a:lnTo>
                    <a:pt x="118" y="101"/>
                  </a:lnTo>
                  <a:lnTo>
                    <a:pt x="159" y="47"/>
                  </a:lnTo>
                  <a:lnTo>
                    <a:pt x="162" y="0"/>
                  </a:lnTo>
                  <a:lnTo>
                    <a:pt x="118" y="16"/>
                  </a:lnTo>
                  <a:lnTo>
                    <a:pt x="105" y="79"/>
                  </a:lnTo>
                  <a:lnTo>
                    <a:pt x="98" y="13"/>
                  </a:lnTo>
                  <a:lnTo>
                    <a:pt x="76" y="89"/>
                  </a:lnTo>
                  <a:lnTo>
                    <a:pt x="60" y="13"/>
                  </a:lnTo>
                  <a:lnTo>
                    <a:pt x="54" y="82"/>
                  </a:lnTo>
                  <a:lnTo>
                    <a:pt x="41" y="22"/>
                  </a:lnTo>
                  <a:lnTo>
                    <a:pt x="3" y="6"/>
                  </a:lnTo>
                  <a:lnTo>
                    <a:pt x="0" y="47"/>
                  </a:lnTo>
                  <a:lnTo>
                    <a:pt x="35" y="98"/>
                  </a:lnTo>
                  <a:lnTo>
                    <a:pt x="0" y="98"/>
                  </a:lnTo>
                  <a:lnTo>
                    <a:pt x="35" y="136"/>
                  </a:lnTo>
                  <a:lnTo>
                    <a:pt x="0" y="158"/>
                  </a:lnTo>
                  <a:lnTo>
                    <a:pt x="29" y="177"/>
                  </a:lnTo>
                  <a:lnTo>
                    <a:pt x="0" y="225"/>
                  </a:lnTo>
                  <a:lnTo>
                    <a:pt x="38" y="215"/>
                  </a:lnTo>
                  <a:lnTo>
                    <a:pt x="0" y="304"/>
                  </a:lnTo>
                  <a:lnTo>
                    <a:pt x="60" y="250"/>
                  </a:lnTo>
                  <a:lnTo>
                    <a:pt x="38" y="320"/>
                  </a:lnTo>
                  <a:lnTo>
                    <a:pt x="70" y="348"/>
                  </a:lnTo>
                  <a:lnTo>
                    <a:pt x="95" y="326"/>
                  </a:lnTo>
                  <a:close/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200"/>
        </a:lnSpc>
        <a:spcBef>
          <a:spcPct val="0"/>
        </a:spcBef>
        <a:spcAft>
          <a:spcPct val="0"/>
        </a:spcAft>
        <a:buClr>
          <a:srgbClr val="082D6C"/>
        </a:buClr>
        <a:buFont typeface="Wingdings" pitchFamily="2" charset="2"/>
        <a:buChar char="n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677863" indent="-333375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2pPr>
      <a:lvl3pPr marL="1798638" indent="-4683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3pPr>
      <a:lvl4pPr marL="2379663" indent="-390525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4pPr>
      <a:lvl5pPr marL="2949575" indent="-3794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5pPr>
      <a:lvl6pPr marL="3406775" indent="-3794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6pPr>
      <a:lvl7pPr marL="3863975" indent="-3794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7pPr>
      <a:lvl8pPr marL="4321175" indent="-3794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8pPr>
      <a:lvl9pPr marL="4778375" indent="-379413" algn="l" rtl="0" fontAlgn="base">
        <a:lnSpc>
          <a:spcPts val="22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531813" y="91757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de-DE" sz="2400" b="1">
                <a:solidFill>
                  <a:srgbClr val="666666"/>
                </a:solidFill>
              </a:rPr>
              <a:t>Der digitale Meldeempfänger</a:t>
            </a:r>
          </a:p>
        </p:txBody>
      </p:sp>
      <p:pic>
        <p:nvPicPr>
          <p:cNvPr id="18434" name="Picture 8" descr="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670050"/>
            <a:ext cx="86201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87663"/>
            <a:ext cx="20589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6867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Letzte Meldung anzeigen</a:t>
            </a:r>
          </a:p>
        </p:txBody>
      </p:sp>
      <p:cxnSp>
        <p:nvCxnSpPr>
          <p:cNvPr id="36868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6869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6870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2579688" y="2928938"/>
            <a:ext cx="5762625" cy="1806575"/>
            <a:chOff x="2579919" y="2928257"/>
            <a:chExt cx="5762974" cy="1807028"/>
          </a:xfrm>
        </p:grpSpPr>
        <p:sp>
          <p:nvSpPr>
            <p:cNvPr id="36872" name="Textfeld 6"/>
            <p:cNvSpPr txBox="1">
              <a:spLocks noChangeArrowheads="1"/>
            </p:cNvSpPr>
            <p:nvPr/>
          </p:nvSpPr>
          <p:spPr bwMode="auto">
            <a:xfrm>
              <a:off x="5000979" y="2928257"/>
              <a:ext cx="3341914" cy="120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Gelben Knopf drücken, </a:t>
              </a:r>
            </a:p>
            <a:p>
              <a:pPr eaLnBrk="0" hangingPunct="0"/>
              <a:r>
                <a:rPr lang="de-DE"/>
                <a:t>letzte Meldung wird angezeigt.</a:t>
              </a:r>
            </a:p>
            <a:p>
              <a:pPr eaLnBrk="0" hangingPunct="0"/>
              <a:r>
                <a:rPr lang="de-DE"/>
                <a:t>Nach 10 Sek. schaltet der DME automatisch auf Standby.</a:t>
              </a:r>
            </a:p>
          </p:txBody>
        </p:sp>
        <p:cxnSp>
          <p:nvCxnSpPr>
            <p:cNvPr id="36873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2579919" y="3243943"/>
              <a:ext cx="2427511" cy="1491342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2887663"/>
            <a:ext cx="20462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Melderstatus</a:t>
            </a:r>
          </a:p>
        </p:txBody>
      </p:sp>
      <p:cxnSp>
        <p:nvCxnSpPr>
          <p:cNvPr id="38916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8917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8918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3182938" y="2928938"/>
            <a:ext cx="5159375" cy="1824037"/>
            <a:chOff x="3183698" y="2928257"/>
            <a:chExt cx="5159196" cy="1824140"/>
          </a:xfrm>
        </p:grpSpPr>
        <p:sp>
          <p:nvSpPr>
            <p:cNvPr id="38920" name="Textfeld 6"/>
            <p:cNvSpPr txBox="1">
              <a:spLocks noChangeArrowheads="1"/>
            </p:cNvSpPr>
            <p:nvPr/>
          </p:nvSpPr>
          <p:spPr bwMode="auto">
            <a:xfrm>
              <a:off x="5000980" y="2928257"/>
              <a:ext cx="3341914" cy="1785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Obere Scrolltaste drücken.</a:t>
              </a:r>
            </a:p>
            <a:p>
              <a:pPr eaLnBrk="0" hangingPunct="0"/>
              <a:r>
                <a:rPr lang="de-DE"/>
                <a:t>Melder zeigt Datum, Weckzeit (ausgeschaltet) sowie die Anzahl der ungelesenen (! 00) und gelesenen (</a:t>
              </a:r>
              <a:r>
                <a:rPr lang="ar-SA" sz="2000"/>
                <a:t>٧</a:t>
              </a:r>
              <a:r>
                <a:rPr lang="de-DE"/>
                <a:t> 14) Meldungen.</a:t>
              </a:r>
            </a:p>
          </p:txBody>
        </p:sp>
        <p:cxnSp>
          <p:nvCxnSpPr>
            <p:cNvPr id="38921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183698" y="3243942"/>
              <a:ext cx="1823733" cy="1508455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887663"/>
            <a:ext cx="203041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0963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Zuordnung</a:t>
            </a:r>
          </a:p>
        </p:txBody>
      </p:sp>
      <p:cxnSp>
        <p:nvCxnSpPr>
          <p:cNvPr id="40964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0965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0966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3003550" y="3527425"/>
            <a:ext cx="5157788" cy="1824038"/>
            <a:chOff x="3183698" y="2928257"/>
            <a:chExt cx="5159196" cy="1824140"/>
          </a:xfrm>
        </p:grpSpPr>
        <p:sp>
          <p:nvSpPr>
            <p:cNvPr id="40968" name="Textfeld 6"/>
            <p:cNvSpPr txBox="1">
              <a:spLocks noChangeArrowheads="1"/>
            </p:cNvSpPr>
            <p:nvPr/>
          </p:nvSpPr>
          <p:spPr bwMode="auto">
            <a:xfrm>
              <a:off x="5000980" y="2928257"/>
              <a:ext cx="3341914" cy="923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Untere Scrolltaste drücken.</a:t>
              </a:r>
            </a:p>
            <a:p>
              <a:pPr eaLnBrk="0" hangingPunct="0"/>
              <a:r>
                <a:rPr lang="de-DE"/>
                <a:t>Zugehörige Feuerwehr und Meldernummer wird angezeigt.</a:t>
              </a:r>
            </a:p>
          </p:txBody>
        </p:sp>
        <p:cxnSp>
          <p:nvCxnSpPr>
            <p:cNvPr id="40969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183698" y="3243942"/>
              <a:ext cx="1823733" cy="1508455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911475"/>
            <a:ext cx="2030412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3011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</a:t>
            </a:r>
          </a:p>
        </p:txBody>
      </p:sp>
      <p:cxnSp>
        <p:nvCxnSpPr>
          <p:cNvPr id="43012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3013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3014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3059113" y="2968625"/>
            <a:ext cx="5322887" cy="2371725"/>
            <a:chOff x="3002845" y="2979739"/>
            <a:chExt cx="5322889" cy="2371194"/>
          </a:xfrm>
        </p:grpSpPr>
        <p:cxnSp>
          <p:nvCxnSpPr>
            <p:cNvPr id="43016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002845" y="3842856"/>
              <a:ext cx="1823734" cy="1508077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  <p:sp>
          <p:nvSpPr>
            <p:cNvPr id="43017" name="Textfeld 6"/>
            <p:cNvSpPr txBox="1">
              <a:spLocks noChangeArrowheads="1"/>
            </p:cNvSpPr>
            <p:nvPr/>
          </p:nvSpPr>
          <p:spPr bwMode="auto">
            <a:xfrm>
              <a:off x="4983817" y="2979739"/>
              <a:ext cx="33419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Obere und untere Scrolltaste gedrückt halten bis Menü eingeblendet wird.</a:t>
              </a:r>
            </a:p>
          </p:txBody>
        </p:sp>
        <p:cxnSp>
          <p:nvCxnSpPr>
            <p:cNvPr id="43018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166534" y="3295345"/>
              <a:ext cx="1823734" cy="1508077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911475"/>
            <a:ext cx="2030412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5059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</a:t>
            </a:r>
          </a:p>
        </p:txBody>
      </p:sp>
      <p:cxnSp>
        <p:nvCxnSpPr>
          <p:cNvPr id="45060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5061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5062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3059113" y="3081338"/>
            <a:ext cx="5322887" cy="2259012"/>
            <a:chOff x="3002846" y="3093157"/>
            <a:chExt cx="5322888" cy="2257776"/>
          </a:xfrm>
        </p:grpSpPr>
        <p:cxnSp>
          <p:nvCxnSpPr>
            <p:cNvPr id="45064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002846" y="3635023"/>
              <a:ext cx="1975553" cy="1715910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  <p:sp>
          <p:nvSpPr>
            <p:cNvPr id="45065" name="Textfeld 6"/>
            <p:cNvSpPr txBox="1">
              <a:spLocks noChangeArrowheads="1"/>
            </p:cNvSpPr>
            <p:nvPr/>
          </p:nvSpPr>
          <p:spPr bwMode="auto">
            <a:xfrm>
              <a:off x="4983817" y="3093157"/>
              <a:ext cx="33419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Auswahl des Menüpunktes mit obere und unterer Scrolltaste.</a:t>
              </a:r>
            </a:p>
          </p:txBody>
        </p:sp>
        <p:cxnSp>
          <p:nvCxnSpPr>
            <p:cNvPr id="45066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3166534" y="3295345"/>
              <a:ext cx="1823734" cy="1508077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911475"/>
            <a:ext cx="2030412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7107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</a:t>
            </a:r>
          </a:p>
        </p:txBody>
      </p:sp>
      <p:cxnSp>
        <p:nvCxnSpPr>
          <p:cNvPr id="47108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7109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7110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47111" name="Textfeld 6"/>
          <p:cNvSpPr txBox="1">
            <a:spLocks noChangeArrowheads="1"/>
          </p:cNvSpPr>
          <p:nvPr/>
        </p:nvSpPr>
        <p:spPr bwMode="auto">
          <a:xfrm>
            <a:off x="5040313" y="2968625"/>
            <a:ext cx="334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Bestätigung des markierten Menüpunktes mit gelber Taste.</a:t>
            </a:r>
          </a:p>
        </p:txBody>
      </p:sp>
      <p:cxnSp>
        <p:nvCxnSpPr>
          <p:cNvPr id="47112" name="Gerade Verbindung mit Pfeil 14"/>
          <p:cNvCxnSpPr>
            <a:cxnSpLocks noChangeShapeType="1"/>
          </p:cNvCxnSpPr>
          <p:nvPr/>
        </p:nvCxnSpPr>
        <p:spPr bwMode="auto">
          <a:xfrm rot="10800000" flipV="1">
            <a:off x="2546350" y="3308350"/>
            <a:ext cx="2489200" cy="1358900"/>
          </a:xfrm>
          <a:prstGeom prst="straightConnector1">
            <a:avLst/>
          </a:prstGeom>
          <a:noFill/>
          <a:ln w="50800" cap="sq" algn="ctr">
            <a:solidFill>
              <a:srgbClr val="E5FD05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9154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Meldungen</a:t>
            </a:r>
          </a:p>
        </p:txBody>
      </p:sp>
      <p:sp>
        <p:nvSpPr>
          <p:cNvPr id="49155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Lesen</a:t>
            </a:r>
          </a:p>
        </p:txBody>
      </p:sp>
      <p:sp>
        <p:nvSpPr>
          <p:cNvPr id="49156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Meldungen</a:t>
            </a:r>
          </a:p>
        </p:txBody>
      </p:sp>
      <p:cxnSp>
        <p:nvCxnSpPr>
          <p:cNvPr id="49157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58" name="Gerade Verbindung mit Pfeil 13"/>
          <p:cNvCxnSpPr>
            <a:cxnSpLocks noChangeShapeType="1"/>
          </p:cNvCxnSpPr>
          <p:nvPr/>
        </p:nvCxnSpPr>
        <p:spPr bwMode="auto">
          <a:xfrm>
            <a:off x="5300663" y="2692400"/>
            <a:ext cx="766762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59" name="Gerade Verbindung mit Pfeil 14"/>
          <p:cNvCxnSpPr>
            <a:cxnSpLocks noChangeShapeType="1"/>
          </p:cNvCxnSpPr>
          <p:nvPr/>
        </p:nvCxnSpPr>
        <p:spPr bwMode="auto">
          <a:xfrm>
            <a:off x="5305425" y="3432175"/>
            <a:ext cx="768350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160" name="Textfeld 6"/>
          <p:cNvSpPr txBox="1">
            <a:spLocks noChangeArrowheads="1"/>
          </p:cNvSpPr>
          <p:nvPr/>
        </p:nvSpPr>
        <p:spPr bwMode="auto">
          <a:xfrm>
            <a:off x="6113463" y="2517775"/>
            <a:ext cx="25114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Meldungsauswahl</a:t>
            </a:r>
          </a:p>
        </p:txBody>
      </p:sp>
      <p:sp>
        <p:nvSpPr>
          <p:cNvPr id="49161" name="Textfeld 6"/>
          <p:cNvSpPr txBox="1">
            <a:spLocks noChangeArrowheads="1"/>
          </p:cNvSpPr>
          <p:nvPr/>
        </p:nvSpPr>
        <p:spPr bwMode="auto">
          <a:xfrm>
            <a:off x="6102350" y="3228975"/>
            <a:ext cx="25114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Meldungsauswahl</a:t>
            </a:r>
          </a:p>
        </p:txBody>
      </p:sp>
      <p:sp>
        <p:nvSpPr>
          <p:cNvPr id="49162" name="Textfeld 6"/>
          <p:cNvSpPr txBox="1">
            <a:spLocks noChangeArrowheads="1"/>
          </p:cNvSpPr>
          <p:nvPr/>
        </p:nvSpPr>
        <p:spPr bwMode="auto">
          <a:xfrm>
            <a:off x="3363913" y="3246438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Löschen</a:t>
            </a:r>
          </a:p>
        </p:txBody>
      </p:sp>
      <p:sp>
        <p:nvSpPr>
          <p:cNvPr id="49163" name="Textfeld 6"/>
          <p:cNvSpPr txBox="1">
            <a:spLocks noChangeArrowheads="1"/>
          </p:cNvSpPr>
          <p:nvPr/>
        </p:nvSpPr>
        <p:spPr bwMode="auto">
          <a:xfrm>
            <a:off x="3370263" y="3997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Alle löschen</a:t>
            </a:r>
          </a:p>
        </p:txBody>
      </p:sp>
      <p:cxnSp>
        <p:nvCxnSpPr>
          <p:cNvPr id="49164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9165" name="Gerade Verbindung mit Pfeil 27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66" name="Gerade Verbindung mit Pfeil 32"/>
          <p:cNvCxnSpPr>
            <a:cxnSpLocks noChangeShapeType="1"/>
          </p:cNvCxnSpPr>
          <p:nvPr/>
        </p:nvCxnSpPr>
        <p:spPr bwMode="auto">
          <a:xfrm rot="5400000">
            <a:off x="4169569" y="3791744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167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1202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Alarmierung</a:t>
            </a:r>
          </a:p>
        </p:txBody>
      </p:sp>
      <p:sp>
        <p:nvSpPr>
          <p:cNvPr id="51203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Laut</a:t>
            </a:r>
          </a:p>
        </p:txBody>
      </p:sp>
      <p:sp>
        <p:nvSpPr>
          <p:cNvPr id="51204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Alarmierung</a:t>
            </a:r>
          </a:p>
        </p:txBody>
      </p:sp>
      <p:cxnSp>
        <p:nvCxnSpPr>
          <p:cNvPr id="51205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06" name="Textfeld 6"/>
          <p:cNvSpPr txBox="1">
            <a:spLocks noChangeArrowheads="1"/>
          </p:cNvSpPr>
          <p:nvPr/>
        </p:nvSpPr>
        <p:spPr bwMode="auto">
          <a:xfrm>
            <a:off x="3363913" y="3246438"/>
            <a:ext cx="5475287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Diskret, DME vibriert erst nur, dann folgt der Ton</a:t>
            </a:r>
          </a:p>
        </p:txBody>
      </p:sp>
      <p:sp>
        <p:nvSpPr>
          <p:cNvPr id="51207" name="Textfeld 6"/>
          <p:cNvSpPr txBox="1">
            <a:spLocks noChangeArrowheads="1"/>
          </p:cNvSpPr>
          <p:nvPr/>
        </p:nvSpPr>
        <p:spPr bwMode="auto">
          <a:xfrm>
            <a:off x="3370263" y="3997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Stumm</a:t>
            </a:r>
          </a:p>
        </p:txBody>
      </p:sp>
      <p:cxnSp>
        <p:nvCxnSpPr>
          <p:cNvPr id="51208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1209" name="Gerade Verbindung mit Pfeil 27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10" name="Gerade Verbindung mit Pfeil 32"/>
          <p:cNvCxnSpPr>
            <a:cxnSpLocks noChangeShapeType="1"/>
          </p:cNvCxnSpPr>
          <p:nvPr/>
        </p:nvCxnSpPr>
        <p:spPr bwMode="auto">
          <a:xfrm rot="5400000">
            <a:off x="4169569" y="3791744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11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3250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Wecker</a:t>
            </a:r>
          </a:p>
        </p:txBody>
      </p:sp>
      <p:sp>
        <p:nvSpPr>
          <p:cNvPr id="53251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Ein / Aus</a:t>
            </a:r>
          </a:p>
        </p:txBody>
      </p:sp>
      <p:sp>
        <p:nvSpPr>
          <p:cNvPr id="53252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Wecker</a:t>
            </a:r>
          </a:p>
        </p:txBody>
      </p:sp>
      <p:cxnSp>
        <p:nvCxnSpPr>
          <p:cNvPr id="53253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4" name="Textfeld 6"/>
          <p:cNvSpPr txBox="1">
            <a:spLocks noChangeArrowheads="1"/>
          </p:cNvSpPr>
          <p:nvPr/>
        </p:nvSpPr>
        <p:spPr bwMode="auto">
          <a:xfrm>
            <a:off x="3363913" y="3246438"/>
            <a:ext cx="1839912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Stellen</a:t>
            </a:r>
          </a:p>
        </p:txBody>
      </p:sp>
      <p:sp>
        <p:nvSpPr>
          <p:cNvPr id="53255" name="Textfeld 6"/>
          <p:cNvSpPr txBox="1">
            <a:spLocks noChangeArrowheads="1"/>
          </p:cNvSpPr>
          <p:nvPr/>
        </p:nvSpPr>
        <p:spPr bwMode="auto">
          <a:xfrm>
            <a:off x="3370263" y="3997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Wiederholung</a:t>
            </a:r>
          </a:p>
        </p:txBody>
      </p:sp>
      <p:cxnSp>
        <p:nvCxnSpPr>
          <p:cNvPr id="53256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3257" name="Gerade Verbindung mit Pfeil 27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58" name="Gerade Verbindung mit Pfeil 32"/>
          <p:cNvCxnSpPr>
            <a:cxnSpLocks noChangeShapeType="1"/>
          </p:cNvCxnSpPr>
          <p:nvPr/>
        </p:nvCxnSpPr>
        <p:spPr bwMode="auto">
          <a:xfrm rot="5400000">
            <a:off x="4169569" y="3791744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9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5298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Status</a:t>
            </a:r>
          </a:p>
        </p:txBody>
      </p:sp>
      <p:sp>
        <p:nvSpPr>
          <p:cNvPr id="55299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Melderstatus</a:t>
            </a:r>
          </a:p>
        </p:txBody>
      </p:sp>
      <p:sp>
        <p:nvSpPr>
          <p:cNvPr id="55300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Status</a:t>
            </a:r>
          </a:p>
        </p:txBody>
      </p:sp>
      <p:cxnSp>
        <p:nvCxnSpPr>
          <p:cNvPr id="55301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2" name="Textfeld 6"/>
          <p:cNvSpPr txBox="1">
            <a:spLocks noChangeArrowheads="1"/>
          </p:cNvSpPr>
          <p:nvPr/>
        </p:nvSpPr>
        <p:spPr bwMode="auto">
          <a:xfrm>
            <a:off x="3363913" y="3246438"/>
            <a:ext cx="2382837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Batterie / Akkutyp</a:t>
            </a:r>
          </a:p>
        </p:txBody>
      </p:sp>
      <p:sp>
        <p:nvSpPr>
          <p:cNvPr id="55303" name="Textfeld 6"/>
          <p:cNvSpPr txBox="1">
            <a:spLocks noChangeArrowheads="1"/>
          </p:cNvSpPr>
          <p:nvPr/>
        </p:nvSpPr>
        <p:spPr bwMode="auto">
          <a:xfrm>
            <a:off x="3370263" y="3997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Zuordnung</a:t>
            </a:r>
          </a:p>
        </p:txBody>
      </p:sp>
      <p:cxnSp>
        <p:nvCxnSpPr>
          <p:cNvPr id="55304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5305" name="Gerade Verbindung mit Pfeil 27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06" name="Gerade Verbindung mit Pfeil 32"/>
          <p:cNvCxnSpPr>
            <a:cxnSpLocks noChangeShapeType="1"/>
          </p:cNvCxnSpPr>
          <p:nvPr/>
        </p:nvCxnSpPr>
        <p:spPr bwMode="auto">
          <a:xfrm rot="5400000">
            <a:off x="4169569" y="3791744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7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endParaRPr lang="de-DE"/>
          </a:p>
        </p:txBody>
      </p:sp>
      <p:pic>
        <p:nvPicPr>
          <p:cNvPr id="20482" name="Grafik 31" descr="Stand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2520950"/>
            <a:ext cx="23907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7346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Alarmoptionen</a:t>
            </a:r>
          </a:p>
        </p:txBody>
      </p:sp>
      <p:sp>
        <p:nvSpPr>
          <p:cNvPr id="57347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2179637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Ruferinnerung</a:t>
            </a:r>
          </a:p>
        </p:txBody>
      </p:sp>
      <p:sp>
        <p:nvSpPr>
          <p:cNvPr id="57348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Alarmoptionen</a:t>
            </a:r>
          </a:p>
        </p:txBody>
      </p:sp>
      <p:cxnSp>
        <p:nvCxnSpPr>
          <p:cNvPr id="57349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0" name="Textfeld 6"/>
          <p:cNvSpPr txBox="1">
            <a:spLocks noChangeArrowheads="1"/>
          </p:cNvSpPr>
          <p:nvPr/>
        </p:nvSpPr>
        <p:spPr bwMode="auto">
          <a:xfrm>
            <a:off x="3363913" y="3516313"/>
            <a:ext cx="21907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Feldstärkealarm</a:t>
            </a:r>
          </a:p>
        </p:txBody>
      </p:sp>
      <p:cxnSp>
        <p:nvCxnSpPr>
          <p:cNvPr id="57351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7352" name="Gerade Verbindung mit Pfeil 27"/>
          <p:cNvCxnSpPr>
            <a:cxnSpLocks noChangeShapeType="1"/>
          </p:cNvCxnSpPr>
          <p:nvPr/>
        </p:nvCxnSpPr>
        <p:spPr bwMode="auto">
          <a:xfrm rot="16200000" flipH="1">
            <a:off x="4020343" y="3196432"/>
            <a:ext cx="53816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3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7354" name="Gerade Verbindung mit Pfeil 12"/>
          <p:cNvCxnSpPr>
            <a:cxnSpLocks noChangeShapeType="1"/>
          </p:cNvCxnSpPr>
          <p:nvPr/>
        </p:nvCxnSpPr>
        <p:spPr bwMode="auto">
          <a:xfrm>
            <a:off x="5638800" y="2681288"/>
            <a:ext cx="768350" cy="158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55" name="Gerade Verbindung mit Pfeil 13"/>
          <p:cNvCxnSpPr>
            <a:cxnSpLocks noChangeShapeType="1"/>
          </p:cNvCxnSpPr>
          <p:nvPr/>
        </p:nvCxnSpPr>
        <p:spPr bwMode="auto">
          <a:xfrm>
            <a:off x="5645150" y="3702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6" name="Textfeld 6"/>
          <p:cNvSpPr txBox="1">
            <a:spLocks noChangeArrowheads="1"/>
          </p:cNvSpPr>
          <p:nvPr/>
        </p:nvSpPr>
        <p:spPr bwMode="auto">
          <a:xfrm>
            <a:off x="6542088" y="2517775"/>
            <a:ext cx="2178050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Alarmerinnerung,</a:t>
            </a:r>
          </a:p>
          <a:p>
            <a:pPr eaLnBrk="0" hangingPunct="0"/>
            <a:r>
              <a:rPr lang="de-DE"/>
              <a:t>laut oder diskret</a:t>
            </a:r>
          </a:p>
        </p:txBody>
      </p:sp>
      <p:sp>
        <p:nvSpPr>
          <p:cNvPr id="57357" name="Textfeld 6"/>
          <p:cNvSpPr txBox="1">
            <a:spLocks noChangeArrowheads="1"/>
          </p:cNvSpPr>
          <p:nvPr/>
        </p:nvSpPr>
        <p:spPr bwMode="auto">
          <a:xfrm>
            <a:off x="6546850" y="3516313"/>
            <a:ext cx="2179638" cy="1754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Erscheinen oder Verschwinden des Antennensymbols wird akustisch gemeldet (wenn aktiviert)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8370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– Einstellungen</a:t>
            </a:r>
          </a:p>
        </p:txBody>
      </p:sp>
      <p:sp>
        <p:nvSpPr>
          <p:cNvPr id="58371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Zeit</a:t>
            </a:r>
          </a:p>
        </p:txBody>
      </p:sp>
      <p:sp>
        <p:nvSpPr>
          <p:cNvPr id="58372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Einstellungen</a:t>
            </a:r>
          </a:p>
        </p:txBody>
      </p:sp>
      <p:cxnSp>
        <p:nvCxnSpPr>
          <p:cNvPr id="58373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74" name="Textfeld 6"/>
          <p:cNvSpPr txBox="1">
            <a:spLocks noChangeArrowheads="1"/>
          </p:cNvSpPr>
          <p:nvPr/>
        </p:nvSpPr>
        <p:spPr bwMode="auto">
          <a:xfrm>
            <a:off x="3363913" y="3246438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Datum</a:t>
            </a:r>
          </a:p>
        </p:txBody>
      </p:sp>
      <p:sp>
        <p:nvSpPr>
          <p:cNvPr id="58375" name="Textfeld 6"/>
          <p:cNvSpPr txBox="1">
            <a:spLocks noChangeArrowheads="1"/>
          </p:cNvSpPr>
          <p:nvPr/>
        </p:nvSpPr>
        <p:spPr bwMode="auto">
          <a:xfrm>
            <a:off x="3370263" y="3997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LCD-Kontrast</a:t>
            </a:r>
          </a:p>
        </p:txBody>
      </p:sp>
      <p:cxnSp>
        <p:nvCxnSpPr>
          <p:cNvPr id="58376" name="Gerade Verbindung mit Pfeil 24"/>
          <p:cNvCxnSpPr>
            <a:cxnSpLocks noChangeShapeType="1"/>
          </p:cNvCxnSpPr>
          <p:nvPr/>
        </p:nvCxnSpPr>
        <p:spPr bwMode="auto">
          <a:xfrm>
            <a:off x="4267200" y="3217863"/>
            <a:ext cx="914400" cy="8350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8377" name="Gerade Verbindung mit Pfeil 27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78" name="Gerade Verbindung mit Pfeil 32"/>
          <p:cNvCxnSpPr>
            <a:cxnSpLocks noChangeShapeType="1"/>
          </p:cNvCxnSpPr>
          <p:nvPr/>
        </p:nvCxnSpPr>
        <p:spPr bwMode="auto">
          <a:xfrm rot="5400000">
            <a:off x="4169569" y="3791744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79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8380" name="Gerade Verbindung mit Pfeil 12"/>
          <p:cNvCxnSpPr>
            <a:cxnSpLocks noChangeShapeType="1"/>
          </p:cNvCxnSpPr>
          <p:nvPr/>
        </p:nvCxnSpPr>
        <p:spPr bwMode="auto">
          <a:xfrm rot="5400000">
            <a:off x="4163219" y="4575969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81" name="Textfeld 6"/>
          <p:cNvSpPr txBox="1">
            <a:spLocks noChangeArrowheads="1"/>
          </p:cNvSpPr>
          <p:nvPr/>
        </p:nvSpPr>
        <p:spPr bwMode="auto">
          <a:xfrm>
            <a:off x="3375025" y="4759325"/>
            <a:ext cx="185102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Anzeige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60418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Menü - Ausschalten</a:t>
            </a:r>
          </a:p>
        </p:txBody>
      </p:sp>
      <p:sp>
        <p:nvSpPr>
          <p:cNvPr id="60419" name="Textfeld 6"/>
          <p:cNvSpPr txBox="1">
            <a:spLocks noChangeArrowheads="1"/>
          </p:cNvSpPr>
          <p:nvPr/>
        </p:nvSpPr>
        <p:spPr bwMode="auto">
          <a:xfrm>
            <a:off x="3363913" y="2511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Sind Sie sicher</a:t>
            </a:r>
          </a:p>
        </p:txBody>
      </p:sp>
      <p:sp>
        <p:nvSpPr>
          <p:cNvPr id="60420" name="Textfeld 6"/>
          <p:cNvSpPr txBox="1">
            <a:spLocks noChangeArrowheads="1"/>
          </p:cNvSpPr>
          <p:nvPr/>
        </p:nvSpPr>
        <p:spPr bwMode="auto">
          <a:xfrm>
            <a:off x="642938" y="2506663"/>
            <a:ext cx="1762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Ausschalten</a:t>
            </a:r>
          </a:p>
        </p:txBody>
      </p:sp>
      <p:cxnSp>
        <p:nvCxnSpPr>
          <p:cNvPr id="60421" name="Gerade Verbindung mit Pfeil 7"/>
          <p:cNvCxnSpPr>
            <a:cxnSpLocks noChangeShapeType="1"/>
          </p:cNvCxnSpPr>
          <p:nvPr/>
        </p:nvCxnSpPr>
        <p:spPr bwMode="auto">
          <a:xfrm>
            <a:off x="2495550" y="2686050"/>
            <a:ext cx="766763" cy="1588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2" name="Textfeld 34"/>
          <p:cNvSpPr txBox="1">
            <a:spLocks noChangeArrowheads="1"/>
          </p:cNvSpPr>
          <p:nvPr/>
        </p:nvSpPr>
        <p:spPr bwMode="auto">
          <a:xfrm>
            <a:off x="925513" y="5283200"/>
            <a:ext cx="757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Auswahl des Menüpunktes mit obere und unterer Scrolltaste.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Bestätigung des markierten Menüpunktes mit gelber Taste.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Nach einigen S</a:t>
            </a:r>
            <a:r>
              <a:rPr lang="de-DE"/>
              <a:t>ek. schaltet der DME automatisch auf Standby.</a:t>
            </a:r>
          </a:p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3359150" y="3240088"/>
            <a:ext cx="1851025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Nein</a:t>
            </a:r>
          </a:p>
        </p:txBody>
      </p:sp>
      <p:cxnSp>
        <p:nvCxnSpPr>
          <p:cNvPr id="60424" name="Gerade Verbindung mit Pfeil 14"/>
          <p:cNvCxnSpPr>
            <a:cxnSpLocks noChangeShapeType="1"/>
          </p:cNvCxnSpPr>
          <p:nvPr/>
        </p:nvCxnSpPr>
        <p:spPr bwMode="auto">
          <a:xfrm rot="5400000">
            <a:off x="4152900" y="3063875"/>
            <a:ext cx="2730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5" name="Textfeld 6"/>
          <p:cNvSpPr txBox="1">
            <a:spLocks noChangeArrowheads="1"/>
          </p:cNvSpPr>
          <p:nvPr/>
        </p:nvSpPr>
        <p:spPr bwMode="auto">
          <a:xfrm>
            <a:off x="3375025" y="4035425"/>
            <a:ext cx="185102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Ja</a:t>
            </a:r>
          </a:p>
        </p:txBody>
      </p:sp>
      <p:cxnSp>
        <p:nvCxnSpPr>
          <p:cNvPr id="60426" name="Gerade Verbindung mit Pfeil 16"/>
          <p:cNvCxnSpPr>
            <a:cxnSpLocks noChangeShapeType="1"/>
          </p:cNvCxnSpPr>
          <p:nvPr/>
        </p:nvCxnSpPr>
        <p:spPr bwMode="auto">
          <a:xfrm rot="5400000">
            <a:off x="4169569" y="3813969"/>
            <a:ext cx="2746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61442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Wichtige Hinweise</a:t>
            </a:r>
          </a:p>
        </p:txBody>
      </p:sp>
      <p:sp>
        <p:nvSpPr>
          <p:cNvPr id="4101" name="Textfeld 6"/>
          <p:cNvSpPr txBox="1">
            <a:spLocks noChangeArrowheads="1"/>
          </p:cNvSpPr>
          <p:nvPr/>
        </p:nvSpPr>
        <p:spPr bwMode="auto">
          <a:xfrm>
            <a:off x="896938" y="2590800"/>
            <a:ext cx="574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de-DE"/>
              <a:t> Nur Nickel-Metall-Hydrid-Akkus (NiMH) verwenden</a:t>
            </a: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1038225" y="3127375"/>
            <a:ext cx="5624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de-DE"/>
              <a:t> DME ist softwareseitig passwortgeschützt, </a:t>
            </a:r>
          </a:p>
          <a:p>
            <a:pPr eaLnBrk="0" hangingPunct="0"/>
            <a:r>
              <a:rPr lang="de-DE"/>
              <a:t>  nach drei falschen Eingaben wird er gelöscht!</a:t>
            </a: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033463" y="3933825"/>
            <a:ext cx="5624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de-DE"/>
              <a:t> Analoge und digitale Alarmierung erfolgt parallel bis     </a:t>
            </a:r>
          </a:p>
          <a:p>
            <a:pPr eaLnBrk="0" hangingPunct="0"/>
            <a:r>
              <a:rPr lang="de-DE"/>
              <a:t>  Umstellung auf digitale Alarmierung schriftlich durch         </a:t>
            </a:r>
          </a:p>
          <a:p>
            <a:pPr eaLnBrk="0" hangingPunct="0"/>
            <a:r>
              <a:rPr lang="de-DE"/>
              <a:t>  Wehrführung bei der IRLS angeordnet wird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62466" name="Textfeld 3"/>
          <p:cNvSpPr txBox="1">
            <a:spLocks noChangeArrowheads="1"/>
          </p:cNvSpPr>
          <p:nvPr/>
        </p:nvSpPr>
        <p:spPr bwMode="auto">
          <a:xfrm>
            <a:off x="3138488" y="3092450"/>
            <a:ext cx="31940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de-DE" sz="2400" b="1"/>
              <a:t>Vielen Dank für </a:t>
            </a:r>
          </a:p>
          <a:p>
            <a:pPr algn="ctr" eaLnBrk="0" hangingPunct="0">
              <a:lnSpc>
                <a:spcPct val="200000"/>
              </a:lnSpc>
            </a:pPr>
            <a:r>
              <a:rPr lang="de-DE" sz="2400" b="1"/>
              <a:t>die Aufmerksamkeit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22530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Einlegen der Batterie / des Akkus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379663"/>
            <a:ext cx="8181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feld 6"/>
          <p:cNvSpPr txBox="1">
            <a:spLocks noChangeArrowheads="1"/>
          </p:cNvSpPr>
          <p:nvPr/>
        </p:nvSpPr>
        <p:spPr bwMode="auto">
          <a:xfrm>
            <a:off x="1970088" y="6226175"/>
            <a:ext cx="574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/>
              <a:t>Der Melder schaltet sich selbständig ein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82900"/>
            <a:ext cx="20589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24579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Einlegen der Batterie / des Akkus</a:t>
            </a:r>
          </a:p>
        </p:txBody>
      </p:sp>
      <p:cxnSp>
        <p:nvCxnSpPr>
          <p:cNvPr id="24580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4581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4582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3098800" y="3221038"/>
            <a:ext cx="5888038" cy="2236787"/>
            <a:chOff x="3098026" y="3220941"/>
            <a:chExt cx="5889424" cy="2236139"/>
          </a:xfrm>
        </p:grpSpPr>
        <p:sp>
          <p:nvSpPr>
            <p:cNvPr id="24584" name="Textfeld 34"/>
            <p:cNvSpPr txBox="1">
              <a:spLocks noChangeArrowheads="1"/>
            </p:cNvSpPr>
            <p:nvPr/>
          </p:nvSpPr>
          <p:spPr bwMode="auto">
            <a:xfrm>
              <a:off x="5155664" y="3220941"/>
              <a:ext cx="38317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Auswahl des Batterietyps mit obere und unterer Scrolltaste.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24585" name="Gruppieren 13"/>
            <p:cNvGrpSpPr>
              <a:grpSpLocks/>
            </p:cNvGrpSpPr>
            <p:nvPr/>
          </p:nvGrpSpPr>
          <p:grpSpPr bwMode="auto">
            <a:xfrm>
              <a:off x="3098026" y="3401032"/>
              <a:ext cx="2038179" cy="2056048"/>
              <a:chOff x="3002847" y="3295345"/>
              <a:chExt cx="2038180" cy="2055588"/>
            </a:xfrm>
          </p:grpSpPr>
          <p:cxnSp>
            <p:nvCxnSpPr>
              <p:cNvPr id="24586" name="Gerade Verbindung mit Pfeil 14"/>
              <p:cNvCxnSpPr>
                <a:cxnSpLocks noChangeShapeType="1"/>
              </p:cNvCxnSpPr>
              <p:nvPr/>
            </p:nvCxnSpPr>
            <p:spPr bwMode="auto">
              <a:xfrm rot="10800000" flipV="1">
                <a:off x="3002847" y="3668560"/>
                <a:ext cx="2038180" cy="1682373"/>
              </a:xfrm>
              <a:prstGeom prst="straightConnector1">
                <a:avLst/>
              </a:prstGeom>
              <a:noFill/>
              <a:ln w="50800" cap="sq" algn="ctr">
                <a:solidFill>
                  <a:srgbClr val="E5FD05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587" name="Gerade Verbindung mit Pfeil 14"/>
              <p:cNvCxnSpPr>
                <a:cxnSpLocks noChangeShapeType="1"/>
              </p:cNvCxnSpPr>
              <p:nvPr/>
            </p:nvCxnSpPr>
            <p:spPr bwMode="auto">
              <a:xfrm rot="10800000" flipV="1">
                <a:off x="3166534" y="3295345"/>
                <a:ext cx="1823734" cy="1508077"/>
              </a:xfrm>
              <a:prstGeom prst="straightConnector1">
                <a:avLst/>
              </a:prstGeom>
              <a:noFill/>
              <a:ln w="50800" cap="sq" algn="ctr">
                <a:solidFill>
                  <a:srgbClr val="E5FD05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82900"/>
            <a:ext cx="20589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26627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Einlegen der Batterie / des Akkus</a:t>
            </a:r>
          </a:p>
        </p:txBody>
      </p:sp>
      <p:cxnSp>
        <p:nvCxnSpPr>
          <p:cNvPr id="26628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6629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6630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2606675" y="4951413"/>
            <a:ext cx="5834063" cy="652462"/>
            <a:chOff x="2607247" y="4951206"/>
            <a:chExt cx="5834492" cy="652514"/>
          </a:xfrm>
        </p:grpSpPr>
        <p:sp>
          <p:nvSpPr>
            <p:cNvPr id="26632" name="Textfeld 6"/>
            <p:cNvSpPr txBox="1">
              <a:spLocks noChangeArrowheads="1"/>
            </p:cNvSpPr>
            <p:nvPr/>
          </p:nvSpPr>
          <p:spPr bwMode="auto">
            <a:xfrm>
              <a:off x="5099824" y="5234295"/>
              <a:ext cx="3341915" cy="36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Bestätigung mit gelbem Knopf</a:t>
              </a:r>
            </a:p>
          </p:txBody>
        </p:sp>
        <p:cxnSp>
          <p:nvCxnSpPr>
            <p:cNvPr id="26633" name="Gerade Verbindung mit Pfeil 14"/>
            <p:cNvCxnSpPr>
              <a:cxnSpLocks noChangeShapeType="1"/>
            </p:cNvCxnSpPr>
            <p:nvPr/>
          </p:nvCxnSpPr>
          <p:spPr bwMode="auto">
            <a:xfrm rot="10800000">
              <a:off x="2607247" y="4951206"/>
              <a:ext cx="2516926" cy="415757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11" descr="Standard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62263"/>
            <a:ext cx="20589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28675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Einschalten</a:t>
            </a:r>
          </a:p>
        </p:txBody>
      </p:sp>
      <p:cxnSp>
        <p:nvCxnSpPr>
          <p:cNvPr id="28676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8677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8678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2579688" y="2928938"/>
            <a:ext cx="5773737" cy="1806575"/>
            <a:chOff x="2579919" y="2928257"/>
            <a:chExt cx="5774263" cy="1807028"/>
          </a:xfrm>
        </p:grpSpPr>
        <p:sp>
          <p:nvSpPr>
            <p:cNvPr id="28680" name="Textfeld 6"/>
            <p:cNvSpPr txBox="1">
              <a:spLocks noChangeArrowheads="1"/>
            </p:cNvSpPr>
            <p:nvPr/>
          </p:nvSpPr>
          <p:spPr bwMode="auto">
            <a:xfrm>
              <a:off x="5012268" y="2928257"/>
              <a:ext cx="33419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Gelben Knopf gedrückt halten bis Batteriezeichen erscheint</a:t>
              </a:r>
            </a:p>
          </p:txBody>
        </p:sp>
        <p:cxnSp>
          <p:nvCxnSpPr>
            <p:cNvPr id="28681" name="Gerade Verbindung mit Pfeil 14"/>
            <p:cNvCxnSpPr>
              <a:cxnSpLocks noChangeShapeType="1"/>
            </p:cNvCxnSpPr>
            <p:nvPr/>
          </p:nvCxnSpPr>
          <p:spPr bwMode="auto">
            <a:xfrm rot="10800000" flipV="1">
              <a:off x="2579919" y="3243943"/>
              <a:ext cx="2427511" cy="1491342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uppieren 25"/>
          <p:cNvGrpSpPr>
            <a:grpSpLocks/>
          </p:cNvGrpSpPr>
          <p:nvPr/>
        </p:nvGrpSpPr>
        <p:grpSpPr bwMode="auto">
          <a:xfrm>
            <a:off x="3273425" y="2736850"/>
            <a:ext cx="2058988" cy="3135313"/>
            <a:chOff x="3273425" y="2732088"/>
            <a:chExt cx="2058988" cy="3135312"/>
          </a:xfrm>
        </p:grpSpPr>
        <p:pic>
          <p:nvPicPr>
            <p:cNvPr id="30742" name="Grafik 11" descr="Standard 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3425" y="2732088"/>
              <a:ext cx="2058988" cy="313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43" name="Gruppieren 22"/>
            <p:cNvGrpSpPr>
              <a:grpSpLocks/>
            </p:cNvGrpSpPr>
            <p:nvPr/>
          </p:nvGrpSpPr>
          <p:grpSpPr bwMode="auto">
            <a:xfrm>
              <a:off x="3983830" y="3090810"/>
              <a:ext cx="195263" cy="171556"/>
              <a:chOff x="2252663" y="2103141"/>
              <a:chExt cx="209550" cy="182859"/>
            </a:xfrm>
          </p:grpSpPr>
          <p:sp>
            <p:nvSpPr>
              <p:cNvPr id="30744" name="Rechteck 23"/>
              <p:cNvSpPr>
                <a:spLocks noChangeArrowheads="1"/>
              </p:cNvSpPr>
              <p:nvPr/>
            </p:nvSpPr>
            <p:spPr bwMode="auto">
              <a:xfrm>
                <a:off x="2252663" y="2162175"/>
                <a:ext cx="209550" cy="123825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de-DE" sz="1400"/>
              </a:p>
            </p:txBody>
          </p:sp>
          <p:sp>
            <p:nvSpPr>
              <p:cNvPr id="30745" name="Rechtwinkliges Dreieck 24"/>
              <p:cNvSpPr>
                <a:spLocks noChangeArrowheads="1"/>
              </p:cNvSpPr>
              <p:nvPr/>
            </p:nvSpPr>
            <p:spPr bwMode="auto">
              <a:xfrm rot="-2485012">
                <a:off x="2282629" y="2103141"/>
                <a:ext cx="158175" cy="139125"/>
              </a:xfrm>
              <a:prstGeom prst="rtTriangl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de-DE" sz="1400"/>
              </a:p>
            </p:txBody>
          </p:sp>
        </p:grpSp>
      </p:grp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0723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b="1"/>
              <a:t>Symbole</a:t>
            </a:r>
          </a:p>
        </p:txBody>
      </p:sp>
      <p:cxnSp>
        <p:nvCxnSpPr>
          <p:cNvPr id="30724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0725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0726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663575" y="2601913"/>
            <a:ext cx="2873375" cy="566737"/>
            <a:chOff x="664029" y="2601686"/>
            <a:chExt cx="2872985" cy="566885"/>
          </a:xfrm>
        </p:grpSpPr>
        <p:sp>
          <p:nvSpPr>
            <p:cNvPr id="30740" name="Textfeld 6"/>
            <p:cNvSpPr txBox="1">
              <a:spLocks noChangeArrowheads="1"/>
            </p:cNvSpPr>
            <p:nvPr/>
          </p:nvSpPr>
          <p:spPr bwMode="auto">
            <a:xfrm>
              <a:off x="664029" y="2601686"/>
              <a:ext cx="2405742" cy="37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Akkuladezustand</a:t>
              </a:r>
            </a:p>
          </p:txBody>
        </p:sp>
        <p:cxnSp>
          <p:nvCxnSpPr>
            <p:cNvPr id="30741" name="Gerade Verbindung mit Pfeil 14"/>
            <p:cNvCxnSpPr>
              <a:cxnSpLocks noChangeShapeType="1"/>
            </p:cNvCxnSpPr>
            <p:nvPr/>
          </p:nvCxnSpPr>
          <p:spPr bwMode="auto">
            <a:xfrm>
              <a:off x="2797629" y="2775857"/>
              <a:ext cx="739385" cy="392714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uppieren 19"/>
          <p:cNvGrpSpPr>
            <a:grpSpLocks/>
          </p:cNvGrpSpPr>
          <p:nvPr/>
        </p:nvGrpSpPr>
        <p:grpSpPr bwMode="auto">
          <a:xfrm>
            <a:off x="728663" y="3276600"/>
            <a:ext cx="3135312" cy="860425"/>
            <a:chOff x="664029" y="2111829"/>
            <a:chExt cx="3135085" cy="859971"/>
          </a:xfrm>
        </p:grpSpPr>
        <p:sp>
          <p:nvSpPr>
            <p:cNvPr id="30738" name="Textfeld 20"/>
            <p:cNvSpPr txBox="1">
              <a:spLocks noChangeArrowheads="1"/>
            </p:cNvSpPr>
            <p:nvPr/>
          </p:nvSpPr>
          <p:spPr bwMode="auto">
            <a:xfrm>
              <a:off x="664029" y="2601686"/>
              <a:ext cx="2405742" cy="37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Empfangssymbol</a:t>
              </a:r>
            </a:p>
          </p:txBody>
        </p:sp>
        <p:cxnSp>
          <p:nvCxnSpPr>
            <p:cNvPr id="30739" name="Gerade Verbindung mit Pfeil 21"/>
            <p:cNvCxnSpPr>
              <a:cxnSpLocks noChangeShapeType="1"/>
            </p:cNvCxnSpPr>
            <p:nvPr/>
          </p:nvCxnSpPr>
          <p:spPr bwMode="auto">
            <a:xfrm flipV="1">
              <a:off x="2797629" y="2111829"/>
              <a:ext cx="1001485" cy="664028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uppieren 23"/>
          <p:cNvGrpSpPr>
            <a:grpSpLocks/>
          </p:cNvGrpSpPr>
          <p:nvPr/>
        </p:nvGrpSpPr>
        <p:grpSpPr bwMode="auto">
          <a:xfrm>
            <a:off x="4103688" y="3276600"/>
            <a:ext cx="4484687" cy="1708150"/>
            <a:chOff x="-1153883" y="3135087"/>
            <a:chExt cx="4484907" cy="1708274"/>
          </a:xfrm>
        </p:grpSpPr>
        <p:sp>
          <p:nvSpPr>
            <p:cNvPr id="30736" name="Textfeld 24"/>
            <p:cNvSpPr txBox="1">
              <a:spLocks noChangeArrowheads="1"/>
            </p:cNvSpPr>
            <p:nvPr/>
          </p:nvSpPr>
          <p:spPr bwMode="auto">
            <a:xfrm>
              <a:off x="206824" y="4474029"/>
              <a:ext cx="3124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Meldung nicht quittiert</a:t>
              </a:r>
            </a:p>
          </p:txBody>
        </p:sp>
        <p:cxnSp>
          <p:nvCxnSpPr>
            <p:cNvPr id="30737" name="Gerade Verbindung mit Pfeil 25"/>
            <p:cNvCxnSpPr>
              <a:cxnSpLocks noChangeShapeType="1"/>
            </p:cNvCxnSpPr>
            <p:nvPr/>
          </p:nvCxnSpPr>
          <p:spPr bwMode="auto">
            <a:xfrm rot="10800000">
              <a:off x="-1153883" y="3135087"/>
              <a:ext cx="1665512" cy="1447800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uppieren 29"/>
          <p:cNvGrpSpPr>
            <a:grpSpLocks/>
          </p:cNvGrpSpPr>
          <p:nvPr/>
        </p:nvGrpSpPr>
        <p:grpSpPr bwMode="auto">
          <a:xfrm>
            <a:off x="4408488" y="2525713"/>
            <a:ext cx="3951287" cy="631825"/>
            <a:chOff x="-598715" y="2329544"/>
            <a:chExt cx="3951516" cy="631372"/>
          </a:xfrm>
        </p:grpSpPr>
        <p:sp>
          <p:nvSpPr>
            <p:cNvPr id="30734" name="Textfeld 30"/>
            <p:cNvSpPr txBox="1">
              <a:spLocks noChangeArrowheads="1"/>
            </p:cNvSpPr>
            <p:nvPr/>
          </p:nvSpPr>
          <p:spPr bwMode="auto">
            <a:xfrm>
              <a:off x="947059" y="2329544"/>
              <a:ext cx="2405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Lautstärkeeinstellung</a:t>
              </a:r>
            </a:p>
          </p:txBody>
        </p:sp>
        <p:cxnSp>
          <p:nvCxnSpPr>
            <p:cNvPr id="30735" name="Gerade Verbindung mit Pfeil 31"/>
            <p:cNvCxnSpPr>
              <a:cxnSpLocks noChangeShapeType="1"/>
            </p:cNvCxnSpPr>
            <p:nvPr/>
          </p:nvCxnSpPr>
          <p:spPr bwMode="auto">
            <a:xfrm rot="10800000" flipV="1">
              <a:off x="-598715" y="2503714"/>
              <a:ext cx="1524000" cy="457202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uppieren 36"/>
          <p:cNvGrpSpPr>
            <a:grpSpLocks/>
          </p:cNvGrpSpPr>
          <p:nvPr/>
        </p:nvGrpSpPr>
        <p:grpSpPr bwMode="auto">
          <a:xfrm>
            <a:off x="4876800" y="3287713"/>
            <a:ext cx="2384425" cy="760412"/>
            <a:chOff x="-783770" y="3679372"/>
            <a:chExt cx="2383970" cy="761217"/>
          </a:xfrm>
        </p:grpSpPr>
        <p:sp>
          <p:nvSpPr>
            <p:cNvPr id="30732" name="Textfeld 37"/>
            <p:cNvSpPr txBox="1">
              <a:spLocks noChangeArrowheads="1"/>
            </p:cNvSpPr>
            <p:nvPr/>
          </p:nvSpPr>
          <p:spPr bwMode="auto">
            <a:xfrm>
              <a:off x="359229" y="4071257"/>
              <a:ext cx="12409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Uhrzeit</a:t>
              </a:r>
            </a:p>
          </p:txBody>
        </p:sp>
        <p:cxnSp>
          <p:nvCxnSpPr>
            <p:cNvPr id="30733" name="Gerade Verbindung mit Pfeil 38"/>
            <p:cNvCxnSpPr>
              <a:cxnSpLocks noChangeShapeType="1"/>
            </p:cNvCxnSpPr>
            <p:nvPr/>
          </p:nvCxnSpPr>
          <p:spPr bwMode="auto">
            <a:xfrm rot="10800000">
              <a:off x="-783770" y="3679372"/>
              <a:ext cx="1262743" cy="522512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uppieren 17"/>
          <p:cNvGrpSpPr>
            <a:grpSpLocks/>
          </p:cNvGrpSpPr>
          <p:nvPr/>
        </p:nvGrpSpPr>
        <p:grpSpPr bwMode="auto">
          <a:xfrm>
            <a:off x="3273425" y="2732088"/>
            <a:ext cx="2058988" cy="3135312"/>
            <a:chOff x="3273425" y="2732088"/>
            <a:chExt cx="2058988" cy="3135312"/>
          </a:xfrm>
        </p:grpSpPr>
        <p:pic>
          <p:nvPicPr>
            <p:cNvPr id="32782" name="Grafik 11" descr="Standard 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3425" y="2732088"/>
              <a:ext cx="2058988" cy="313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3" name="Gruppieren 14"/>
            <p:cNvGrpSpPr>
              <a:grpSpLocks/>
            </p:cNvGrpSpPr>
            <p:nvPr/>
          </p:nvGrpSpPr>
          <p:grpSpPr bwMode="auto">
            <a:xfrm>
              <a:off x="3945731" y="3081285"/>
              <a:ext cx="195263" cy="171556"/>
              <a:chOff x="2252663" y="2103141"/>
              <a:chExt cx="209550" cy="182859"/>
            </a:xfrm>
          </p:grpSpPr>
          <p:sp>
            <p:nvSpPr>
              <p:cNvPr id="32784" name="Rechteck 15"/>
              <p:cNvSpPr>
                <a:spLocks noChangeArrowheads="1"/>
              </p:cNvSpPr>
              <p:nvPr/>
            </p:nvSpPr>
            <p:spPr bwMode="auto">
              <a:xfrm>
                <a:off x="2252663" y="2162175"/>
                <a:ext cx="209550" cy="123825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de-DE" sz="1400"/>
              </a:p>
            </p:txBody>
          </p:sp>
          <p:sp>
            <p:nvSpPr>
              <p:cNvPr id="32785" name="Rechtwinkliges Dreieck 16"/>
              <p:cNvSpPr>
                <a:spLocks noChangeArrowheads="1"/>
              </p:cNvSpPr>
              <p:nvPr/>
            </p:nvSpPr>
            <p:spPr bwMode="auto">
              <a:xfrm rot="-2485012">
                <a:off x="2282629" y="2103141"/>
                <a:ext cx="158175" cy="139125"/>
              </a:xfrm>
              <a:prstGeom prst="rtTriangl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de-DE" sz="1400"/>
              </a:p>
            </p:txBody>
          </p:sp>
        </p:grpSp>
      </p:grp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2771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Meldung / Alarm quittieren</a:t>
            </a:r>
          </a:p>
        </p:txBody>
      </p:sp>
      <p:cxnSp>
        <p:nvCxnSpPr>
          <p:cNvPr id="32772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2773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2774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4124325" y="3267075"/>
            <a:ext cx="3698875" cy="422275"/>
            <a:chOff x="-1042979" y="3083015"/>
            <a:chExt cx="3699093" cy="421403"/>
          </a:xfrm>
        </p:grpSpPr>
        <p:sp>
          <p:nvSpPr>
            <p:cNvPr id="32780" name="Textfeld 24"/>
            <p:cNvSpPr txBox="1">
              <a:spLocks noChangeArrowheads="1"/>
            </p:cNvSpPr>
            <p:nvPr/>
          </p:nvSpPr>
          <p:spPr bwMode="auto">
            <a:xfrm>
              <a:off x="609594" y="3135086"/>
              <a:ext cx="2046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Meldungssymbol</a:t>
              </a:r>
            </a:p>
          </p:txBody>
        </p:sp>
        <p:cxnSp>
          <p:nvCxnSpPr>
            <p:cNvPr id="32781" name="Gerade Verbindung mit Pfeil 25"/>
            <p:cNvCxnSpPr>
              <a:cxnSpLocks noChangeShapeType="1"/>
            </p:cNvCxnSpPr>
            <p:nvPr/>
          </p:nvCxnSpPr>
          <p:spPr bwMode="auto">
            <a:xfrm rot="10800000">
              <a:off x="-1042979" y="3083015"/>
              <a:ext cx="1728791" cy="252008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4191000" y="3984625"/>
            <a:ext cx="4659313" cy="1754188"/>
            <a:chOff x="-1142992" y="2394857"/>
            <a:chExt cx="4659078" cy="1754326"/>
          </a:xfrm>
        </p:grpSpPr>
        <p:sp>
          <p:nvSpPr>
            <p:cNvPr id="32778" name="Textfeld 28"/>
            <p:cNvSpPr txBox="1">
              <a:spLocks noChangeArrowheads="1"/>
            </p:cNvSpPr>
            <p:nvPr/>
          </p:nvSpPr>
          <p:spPr bwMode="auto">
            <a:xfrm>
              <a:off x="609593" y="2394857"/>
              <a:ext cx="290649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Mit gelbem Knopf den Text der Meldung nach unten scrollen bis Meldung vollständig gelesen ist. Symbol verschwindet dann.</a:t>
              </a:r>
            </a:p>
          </p:txBody>
        </p:sp>
        <p:cxnSp>
          <p:nvCxnSpPr>
            <p:cNvPr id="32779" name="Gerade Verbindung mit Pfeil 29"/>
            <p:cNvCxnSpPr>
              <a:cxnSpLocks noChangeShapeType="1"/>
            </p:cNvCxnSpPr>
            <p:nvPr/>
          </p:nvCxnSpPr>
          <p:spPr bwMode="auto">
            <a:xfrm rot="10800000" flipV="1">
              <a:off x="-1142992" y="2634340"/>
              <a:ext cx="1676393" cy="489863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957263" y="618331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FF0000"/>
                </a:solidFill>
              </a:rPr>
              <a:t>DME alarmiert nach bis Meldung quittiert wurde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rafik 18" descr="Pr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50" y="2741613"/>
            <a:ext cx="20320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Swissphone BOSS 925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4819" name="Textfeld 3"/>
          <p:cNvSpPr txBox="1">
            <a:spLocks noChangeArrowheads="1"/>
          </p:cNvSpPr>
          <p:nvPr/>
        </p:nvSpPr>
        <p:spPr bwMode="auto">
          <a:xfrm>
            <a:off x="876300" y="18573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Anzeigen / Texte</a:t>
            </a:r>
          </a:p>
        </p:txBody>
      </p:sp>
      <p:cxnSp>
        <p:nvCxnSpPr>
          <p:cNvPr id="34820" name="Gerade Verbindung mit Pfeil 8"/>
          <p:cNvCxnSpPr>
            <a:cxnSpLocks noChangeShapeType="1"/>
          </p:cNvCxnSpPr>
          <p:nvPr/>
        </p:nvCxnSpPr>
        <p:spPr bwMode="auto">
          <a:xfrm rot="10800000" flipV="1">
            <a:off x="2492375" y="3538538"/>
            <a:ext cx="2514600" cy="11969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4821" name="Gerade Verbindung mit Pfeil 10"/>
          <p:cNvCxnSpPr>
            <a:cxnSpLocks noChangeShapeType="1"/>
          </p:cNvCxnSpPr>
          <p:nvPr/>
        </p:nvCxnSpPr>
        <p:spPr bwMode="auto">
          <a:xfrm>
            <a:off x="4670425" y="39084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4822" name="Gerade Verbindung mit Pfeil 12"/>
          <p:cNvCxnSpPr>
            <a:cxnSpLocks noChangeShapeType="1"/>
          </p:cNvCxnSpPr>
          <p:nvPr/>
        </p:nvCxnSpPr>
        <p:spPr bwMode="auto">
          <a:xfrm rot="10800000" flipV="1">
            <a:off x="4071938" y="3690938"/>
            <a:ext cx="695325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4740275" y="2797175"/>
            <a:ext cx="3341688" cy="412750"/>
            <a:chOff x="-1143007" y="2939543"/>
            <a:chExt cx="3342108" cy="413012"/>
          </a:xfrm>
        </p:grpSpPr>
        <p:sp>
          <p:nvSpPr>
            <p:cNvPr id="34830" name="Textfeld 24"/>
            <p:cNvSpPr txBox="1">
              <a:spLocks noChangeArrowheads="1"/>
            </p:cNvSpPr>
            <p:nvPr/>
          </p:nvSpPr>
          <p:spPr bwMode="auto">
            <a:xfrm>
              <a:off x="315664" y="2939543"/>
              <a:ext cx="1883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/>
                <a:t>Zeitstempel</a:t>
              </a:r>
            </a:p>
          </p:txBody>
        </p:sp>
        <p:cxnSp>
          <p:nvCxnSpPr>
            <p:cNvPr id="34831" name="Gerade Verbindung mit Pfeil 25"/>
            <p:cNvCxnSpPr>
              <a:cxnSpLocks noChangeShapeType="1"/>
            </p:cNvCxnSpPr>
            <p:nvPr/>
          </p:nvCxnSpPr>
          <p:spPr bwMode="auto">
            <a:xfrm rot="10800000" flipV="1">
              <a:off x="-1143007" y="3124427"/>
              <a:ext cx="1698271" cy="228128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uppieren 23"/>
          <p:cNvGrpSpPr>
            <a:grpSpLocks/>
          </p:cNvGrpSpPr>
          <p:nvPr/>
        </p:nvGrpSpPr>
        <p:grpSpPr bwMode="auto">
          <a:xfrm>
            <a:off x="4965700" y="3700463"/>
            <a:ext cx="4075113" cy="1762125"/>
            <a:chOff x="-435452" y="2111354"/>
            <a:chExt cx="4073852" cy="1760946"/>
          </a:xfrm>
        </p:grpSpPr>
        <p:sp>
          <p:nvSpPr>
            <p:cNvPr id="34828" name="Textfeld 28"/>
            <p:cNvSpPr txBox="1">
              <a:spLocks noChangeArrowheads="1"/>
            </p:cNvSpPr>
            <p:nvPr/>
          </p:nvSpPr>
          <p:spPr bwMode="auto">
            <a:xfrm>
              <a:off x="1080388" y="2394856"/>
              <a:ext cx="2558012" cy="1477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 u="sng"/>
                <a:t>Nachricht:</a:t>
              </a:r>
            </a:p>
            <a:p>
              <a:pPr eaLnBrk="0" hangingPunct="0"/>
              <a:r>
                <a:rPr lang="de-DE"/>
                <a:t>Stichwort</a:t>
              </a:r>
            </a:p>
            <a:p>
              <a:pPr eaLnBrk="0" hangingPunct="0"/>
              <a:r>
                <a:rPr lang="de-DE"/>
                <a:t>Gemeinde</a:t>
              </a:r>
            </a:p>
            <a:p>
              <a:pPr eaLnBrk="0" hangingPunct="0"/>
              <a:r>
                <a:rPr lang="de-DE"/>
                <a:t>Adresse</a:t>
              </a:r>
            </a:p>
            <a:p>
              <a:pPr eaLnBrk="0" hangingPunct="0"/>
              <a:r>
                <a:rPr lang="de-DE"/>
                <a:t>Sonst. Informationen</a:t>
              </a:r>
            </a:p>
          </p:txBody>
        </p:sp>
        <p:cxnSp>
          <p:nvCxnSpPr>
            <p:cNvPr id="34829" name="Gerade Verbindung mit Pfeil 29"/>
            <p:cNvCxnSpPr>
              <a:cxnSpLocks noChangeShapeType="1"/>
            </p:cNvCxnSpPr>
            <p:nvPr/>
          </p:nvCxnSpPr>
          <p:spPr bwMode="auto">
            <a:xfrm rot="10800000">
              <a:off x="-435452" y="2111354"/>
              <a:ext cx="1525070" cy="464826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5035550" y="3209925"/>
            <a:ext cx="3386138" cy="646113"/>
            <a:chOff x="-891008" y="2939542"/>
            <a:chExt cx="2322674" cy="645359"/>
          </a:xfrm>
        </p:grpSpPr>
        <p:sp>
          <p:nvSpPr>
            <p:cNvPr id="34826" name="Textfeld 24"/>
            <p:cNvSpPr txBox="1">
              <a:spLocks noChangeArrowheads="1"/>
            </p:cNvSpPr>
            <p:nvPr/>
          </p:nvSpPr>
          <p:spPr bwMode="auto">
            <a:xfrm>
              <a:off x="99720" y="2939542"/>
              <a:ext cx="1331946" cy="64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/>
                <a:t>Fixtext mit Einsatznummer</a:t>
              </a:r>
            </a:p>
          </p:txBody>
        </p:sp>
        <p:cxnSp>
          <p:nvCxnSpPr>
            <p:cNvPr id="34827" name="Gerade Verbindung mit Pfeil 25"/>
            <p:cNvCxnSpPr>
              <a:cxnSpLocks noChangeShapeType="1"/>
            </p:cNvCxnSpPr>
            <p:nvPr/>
          </p:nvCxnSpPr>
          <p:spPr bwMode="auto">
            <a:xfrm rot="10800000" flipV="1">
              <a:off x="-891008" y="3093472"/>
              <a:ext cx="967499" cy="11643"/>
            </a:xfrm>
            <a:prstGeom prst="straightConnector1">
              <a:avLst/>
            </a:prstGeom>
            <a:noFill/>
            <a:ln w="50800" cap="sq" algn="ctr">
              <a:solidFill>
                <a:srgbClr val="E5FD05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er">
  <a:themeElements>
    <a:clrScheme name="1_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0</TotalTime>
  <Words>808</Words>
  <Application>Microsoft Office PowerPoint</Application>
  <PresentationFormat>Bildschirmpräsentation (4:3)</PresentationFormat>
  <Paragraphs>192</Paragraphs>
  <Slides>24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Times</vt:lpstr>
      <vt:lpstr>Wingdings</vt:lpstr>
      <vt:lpstr>1_Leer</vt:lpstr>
      <vt:lpstr>Folie 1</vt:lpstr>
      <vt:lpstr>Swissphone BOSS 925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  <vt:lpstr>Swissphone BOSS 925  </vt:lpstr>
    </vt:vector>
  </TitlesOfParts>
  <Manager>Heike Kungel</Manager>
  <Company>Hauni Maschinenbau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Mustervorlage_blau</dc:subject>
  <dc:creator>Heike Kungel</dc:creator>
  <cp:lastModifiedBy>saecker</cp:lastModifiedBy>
  <cp:revision>743</cp:revision>
  <cp:lastPrinted>2003-04-23T11:25:25Z</cp:lastPrinted>
  <dcterms:created xsi:type="dcterms:W3CDTF">2002-05-03T09:41:02Z</dcterms:created>
  <dcterms:modified xsi:type="dcterms:W3CDTF">2012-08-12T16:42:34Z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